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6100661554b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90d129ee14e06"/>
  </p:sldMasterIdLst>
  <p:sldIdLst>
    <p:sldId xmlns:r="http://schemas.openxmlformats.org/officeDocument/2006/relationships" id="256" r:id="R726d79f9a68a44b7"/>
    <p:sldId xmlns:r="http://schemas.openxmlformats.org/officeDocument/2006/relationships" id="257" r:id="R41262a6935ba467e"/>
    <p:sldId xmlns:r="http://schemas.openxmlformats.org/officeDocument/2006/relationships" id="258" r:id="R8b14fe9b98ec4f6a"/>
    <p:sldId xmlns:r="http://schemas.openxmlformats.org/officeDocument/2006/relationships" id="259" r:id="R1d8ecd79d88c43ec"/>
    <p:sldId xmlns:r="http://schemas.openxmlformats.org/officeDocument/2006/relationships" id="260" r:id="Rda45a92c3fdf43a2"/>
    <p:sldId xmlns:r="http://schemas.openxmlformats.org/officeDocument/2006/relationships" id="261" r:id="R9f40834cb8b34b79"/>
    <p:sldId xmlns:r="http://schemas.openxmlformats.org/officeDocument/2006/relationships" id="262" r:id="R741d28ec6ef6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90d129ee14e06" /><Relationship Type="http://schemas.openxmlformats.org/officeDocument/2006/relationships/slide" Target="/ppt/slides/slide1.xml" Id="R726d79f9a68a44b7" /><Relationship Type="http://schemas.openxmlformats.org/officeDocument/2006/relationships/slide" Target="/ppt/slides/slide2.xml" Id="R41262a6935ba467e" /><Relationship Type="http://schemas.openxmlformats.org/officeDocument/2006/relationships/slide" Target="/ppt/slides/slide3.xml" Id="R8b14fe9b98ec4f6a" /><Relationship Type="http://schemas.openxmlformats.org/officeDocument/2006/relationships/slide" Target="/ppt/slides/slide4.xml" Id="R1d8ecd79d88c43ec" /><Relationship Type="http://schemas.openxmlformats.org/officeDocument/2006/relationships/slide" Target="/ppt/slides/slide5.xml" Id="Rda45a92c3fdf43a2" /><Relationship Type="http://schemas.openxmlformats.org/officeDocument/2006/relationships/slide" Target="/ppt/slides/slide6.xml" Id="R9f40834cb8b34b79" /><Relationship Type="http://schemas.openxmlformats.org/officeDocument/2006/relationships/slide" Target="/ppt/slides/slide7.xml" Id="R741d28ec6ef6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707ca4025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174194e274427" /><Relationship Type="http://schemas.openxmlformats.org/officeDocument/2006/relationships/theme" Target="/ppt/slideMasters/theme/theme1.xml" Id="R66ab56fbf54a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174194e27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1631ee496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d4ec6b93e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d7cf91126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cae9eb5a2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3404652e6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6c92f1fa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bea30d1e6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