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a44ef461a64a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fabb201573417a"/>
  </p:sldMasterIdLst>
  <p:sldIdLst>
    <p:sldId xmlns:r="http://schemas.openxmlformats.org/officeDocument/2006/relationships" id="256" r:id="R87f6dd1283264dd4"/>
    <p:sldId xmlns:r="http://schemas.openxmlformats.org/officeDocument/2006/relationships" id="257" r:id="R36732d14eb9c4ef1"/>
    <p:sldId xmlns:r="http://schemas.openxmlformats.org/officeDocument/2006/relationships" id="258" r:id="R58f23f7ceb1f4e71"/>
    <p:sldId xmlns:r="http://schemas.openxmlformats.org/officeDocument/2006/relationships" id="259" r:id="R45bcf30ea2c54d6f"/>
    <p:sldId xmlns:r="http://schemas.openxmlformats.org/officeDocument/2006/relationships" id="260" r:id="R7789329e9e4d465c"/>
    <p:sldId xmlns:r="http://schemas.openxmlformats.org/officeDocument/2006/relationships" id="261" r:id="R15735fd718eb40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fabb201573417a" /><Relationship Type="http://schemas.openxmlformats.org/officeDocument/2006/relationships/slide" Target="/ppt/slides/slide1.xml" Id="R87f6dd1283264dd4" /><Relationship Type="http://schemas.openxmlformats.org/officeDocument/2006/relationships/slide" Target="/ppt/slides/slide2.xml" Id="R36732d14eb9c4ef1" /><Relationship Type="http://schemas.openxmlformats.org/officeDocument/2006/relationships/slide" Target="/ppt/slides/slide3.xml" Id="R58f23f7ceb1f4e71" /><Relationship Type="http://schemas.openxmlformats.org/officeDocument/2006/relationships/slide" Target="/ppt/slides/slide4.xml" Id="R45bcf30ea2c54d6f" /><Relationship Type="http://schemas.openxmlformats.org/officeDocument/2006/relationships/slide" Target="/ppt/slides/slide5.xml" Id="R7789329e9e4d465c" /><Relationship Type="http://schemas.openxmlformats.org/officeDocument/2006/relationships/slide" Target="/ppt/slides/slide6.xml" Id="R15735fd718eb40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5b11fbd4f46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b64c2a4314979" /><Relationship Type="http://schemas.openxmlformats.org/officeDocument/2006/relationships/theme" Target="/ppt/slideMasters/theme/theme1.xml" Id="Ra0913711478e4b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cb64c2a43149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6815a77a1744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cc61d7cb543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6e3c07a0549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4aac04fae43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72b6e6fde49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d5d4e31e74b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TØNNESEN HOLDING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TØNNESEN HOLDING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928 078 639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TØNNESEN HOLDING II AS</a:t>
            </a:r>
          </a:p>
        </p:txBody>
      </p:sp>
    </p:spTree>
  </p:cSld>
  <p:clrMapOvr>
    <a:masterClrMapping xmlns:a="http://schemas.openxmlformats.org/drawingml/2006/main"/>
  </p:clrMapOvr>
</p:sld>
</file>