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ba2cfb0c65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86a6cce56b4f84"/>
  </p:sldMasterIdLst>
  <p:sldIdLst>
    <p:sldId xmlns:r="http://schemas.openxmlformats.org/officeDocument/2006/relationships" id="256" r:id="Rf73ca94b04fa406f"/>
    <p:sldId xmlns:r="http://schemas.openxmlformats.org/officeDocument/2006/relationships" id="257" r:id="Rde13565c9da64e74"/>
    <p:sldId xmlns:r="http://schemas.openxmlformats.org/officeDocument/2006/relationships" id="258" r:id="Rc703b52feb294e1f"/>
    <p:sldId xmlns:r="http://schemas.openxmlformats.org/officeDocument/2006/relationships" id="259" r:id="Rf0fc728467ab41d0"/>
    <p:sldId xmlns:r="http://schemas.openxmlformats.org/officeDocument/2006/relationships" id="260" r:id="Rba73d1040b474bc4"/>
    <p:sldId xmlns:r="http://schemas.openxmlformats.org/officeDocument/2006/relationships" id="261" r:id="Ra652231c80454959"/>
    <p:sldId xmlns:r="http://schemas.openxmlformats.org/officeDocument/2006/relationships" id="262" r:id="R1a78542239e2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6a6cce56b4f84" /><Relationship Type="http://schemas.openxmlformats.org/officeDocument/2006/relationships/slide" Target="/ppt/slides/slide1.xml" Id="Rf73ca94b04fa406f" /><Relationship Type="http://schemas.openxmlformats.org/officeDocument/2006/relationships/slide" Target="/ppt/slides/slide2.xml" Id="Rde13565c9da64e74" /><Relationship Type="http://schemas.openxmlformats.org/officeDocument/2006/relationships/slide" Target="/ppt/slides/slide3.xml" Id="Rc703b52feb294e1f" /><Relationship Type="http://schemas.openxmlformats.org/officeDocument/2006/relationships/slide" Target="/ppt/slides/slide4.xml" Id="Rf0fc728467ab41d0" /><Relationship Type="http://schemas.openxmlformats.org/officeDocument/2006/relationships/slide" Target="/ppt/slides/slide5.xml" Id="Rba73d1040b474bc4" /><Relationship Type="http://schemas.openxmlformats.org/officeDocument/2006/relationships/slide" Target="/ppt/slides/slide6.xml" Id="Ra652231c80454959" /><Relationship Type="http://schemas.openxmlformats.org/officeDocument/2006/relationships/slide" Target="/ppt/slides/slide7.xml" Id="R1a78542239e2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6107faf5f4c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46ee19044f64" /><Relationship Type="http://schemas.openxmlformats.org/officeDocument/2006/relationships/theme" Target="/ppt/slideMasters/theme/theme1.xml" Id="R99796fba9706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2e46ee1904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96e8e00d44e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c9cf2a042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9260422df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323df94bf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288e1d8e840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7938270ec42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9bdd1dc70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MELIOR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MELIOR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MELIOR AS</a:t>
            </a:r>
          </a:p>
        </p:txBody>
      </p:sp>
    </p:spTree>
  </p:cSld>
  <p:clrMapOvr>
    <a:masterClrMapping xmlns:a="http://schemas.openxmlformats.org/drawingml/2006/main"/>
  </p:clrMapOvr>
</p:sld>
</file>