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adfbdb4cc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1efcb55b74436"/>
  </p:sldMasterIdLst>
  <p:sldIdLst>
    <p:sldId xmlns:r="http://schemas.openxmlformats.org/officeDocument/2006/relationships" id="256" r:id="Rb467c859a8bb4c4e"/>
    <p:sldId xmlns:r="http://schemas.openxmlformats.org/officeDocument/2006/relationships" id="257" r:id="R8ebb27234d334b88"/>
    <p:sldId xmlns:r="http://schemas.openxmlformats.org/officeDocument/2006/relationships" id="258" r:id="R7412fb35b7bf4706"/>
    <p:sldId xmlns:r="http://schemas.openxmlformats.org/officeDocument/2006/relationships" id="259" r:id="R5fe99cee4478446a"/>
    <p:sldId xmlns:r="http://schemas.openxmlformats.org/officeDocument/2006/relationships" id="260" r:id="R37841791fe2345c0"/>
    <p:sldId xmlns:r="http://schemas.openxmlformats.org/officeDocument/2006/relationships" id="261" r:id="R7362780bcf3f422b"/>
    <p:sldId xmlns:r="http://schemas.openxmlformats.org/officeDocument/2006/relationships" id="262" r:id="R69e713f16202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1efcb55b74436" /><Relationship Type="http://schemas.openxmlformats.org/officeDocument/2006/relationships/slide" Target="/ppt/slides/slide1.xml" Id="Rb467c859a8bb4c4e" /><Relationship Type="http://schemas.openxmlformats.org/officeDocument/2006/relationships/slide" Target="/ppt/slides/slide2.xml" Id="R8ebb27234d334b88" /><Relationship Type="http://schemas.openxmlformats.org/officeDocument/2006/relationships/slide" Target="/ppt/slides/slide3.xml" Id="R7412fb35b7bf4706" /><Relationship Type="http://schemas.openxmlformats.org/officeDocument/2006/relationships/slide" Target="/ppt/slides/slide4.xml" Id="R5fe99cee4478446a" /><Relationship Type="http://schemas.openxmlformats.org/officeDocument/2006/relationships/slide" Target="/ppt/slides/slide5.xml" Id="R37841791fe2345c0" /><Relationship Type="http://schemas.openxmlformats.org/officeDocument/2006/relationships/slide" Target="/ppt/slides/slide6.xml" Id="R7362780bcf3f422b" /><Relationship Type="http://schemas.openxmlformats.org/officeDocument/2006/relationships/slide" Target="/ppt/slides/slide7.xml" Id="R69e713f16202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cb495eaf1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20f94dce497c" /><Relationship Type="http://schemas.openxmlformats.org/officeDocument/2006/relationships/theme" Target="/ppt/slideMasters/theme/theme1.xml" Id="R57ec4bd44716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220f94dce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60725f7d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3b3d976db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9c8bc027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157e35b1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b9d178d0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733544b6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ae6e74fce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BKI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KISFALI BALAZS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Shapemaker AS, 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BKI HOLDING AS</a:t>
            </a:r>
          </a:p>
        </p:txBody>
      </p:sp>
    </p:spTree>
  </p:cSld>
  <p:clrMapOvr>
    <a:masterClrMapping xmlns:a="http://schemas.openxmlformats.org/drawingml/2006/main"/>
  </p:clrMapOvr>
</p:sld>
</file>