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4e0093285742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b2d7963ec340cd"/>
  </p:sldMasterIdLst>
  <p:sldIdLst>
    <p:sldId xmlns:r="http://schemas.openxmlformats.org/officeDocument/2006/relationships" id="256" r:id="R02ebe0b6ab954017"/>
    <p:sldId xmlns:r="http://schemas.openxmlformats.org/officeDocument/2006/relationships" id="257" r:id="R0c2aa0d934904467"/>
    <p:sldId xmlns:r="http://schemas.openxmlformats.org/officeDocument/2006/relationships" id="258" r:id="Reb817257348e4055"/>
    <p:sldId xmlns:r="http://schemas.openxmlformats.org/officeDocument/2006/relationships" id="259" r:id="Rf2994e79a8674b35"/>
    <p:sldId xmlns:r="http://schemas.openxmlformats.org/officeDocument/2006/relationships" id="260" r:id="R9a6b288507e54c42"/>
    <p:sldId xmlns:r="http://schemas.openxmlformats.org/officeDocument/2006/relationships" id="261" r:id="Rb591dc7489a34917"/>
    <p:sldId xmlns:r="http://schemas.openxmlformats.org/officeDocument/2006/relationships" id="262" r:id="Re965ab1399f84d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2d7963ec340cd" /><Relationship Type="http://schemas.openxmlformats.org/officeDocument/2006/relationships/slide" Target="/ppt/slides/slide1.xml" Id="R02ebe0b6ab954017" /><Relationship Type="http://schemas.openxmlformats.org/officeDocument/2006/relationships/slide" Target="/ppt/slides/slide2.xml" Id="R0c2aa0d934904467" /><Relationship Type="http://schemas.openxmlformats.org/officeDocument/2006/relationships/slide" Target="/ppt/slides/slide3.xml" Id="Reb817257348e4055" /><Relationship Type="http://schemas.openxmlformats.org/officeDocument/2006/relationships/slide" Target="/ppt/slides/slide4.xml" Id="Rf2994e79a8674b35" /><Relationship Type="http://schemas.openxmlformats.org/officeDocument/2006/relationships/slide" Target="/ppt/slides/slide5.xml" Id="R9a6b288507e54c42" /><Relationship Type="http://schemas.openxmlformats.org/officeDocument/2006/relationships/slide" Target="/ppt/slides/slide6.xml" Id="Rb591dc7489a34917" /><Relationship Type="http://schemas.openxmlformats.org/officeDocument/2006/relationships/slide" Target="/ppt/slides/slide7.xml" Id="Re965ab1399f84d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75a8b81b2b48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e42ef5574427a" /><Relationship Type="http://schemas.openxmlformats.org/officeDocument/2006/relationships/theme" Target="/ppt/slideMasters/theme/theme1.xml" Id="Rab2e5809e0c043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be42ef557442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b377fc9b144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da591df3b44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961b492d142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e916e101946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aedb672cd4f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ede6bdfb14d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3258946ae48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HUSE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 FINANS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625 342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625 342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Huse, Ivan Bjørndals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928 117 529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 FINANS AS</a:t>
            </a:r>
          </a:p>
        </p:txBody>
      </p:sp>
    </p:spTree>
  </p:cSld>
  <p:clrMapOvr>
    <a:masterClrMapping xmlns:a="http://schemas.openxmlformats.org/drawingml/2006/main"/>
  </p:clrMapOvr>
</p:sld>
</file>