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431d43452d44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3624ab3001454a"/>
  </p:sldMasterIdLst>
  <p:sldIdLst>
    <p:sldId xmlns:r="http://schemas.openxmlformats.org/officeDocument/2006/relationships" id="256" r:id="R0be88d4657b0496f"/>
    <p:sldId xmlns:r="http://schemas.openxmlformats.org/officeDocument/2006/relationships" id="257" r:id="R692005a4eede44d6"/>
    <p:sldId xmlns:r="http://schemas.openxmlformats.org/officeDocument/2006/relationships" id="258" r:id="R7a19213841f64c73"/>
    <p:sldId xmlns:r="http://schemas.openxmlformats.org/officeDocument/2006/relationships" id="259" r:id="Rfeddb3ceb7ef46ee"/>
    <p:sldId xmlns:r="http://schemas.openxmlformats.org/officeDocument/2006/relationships" id="260" r:id="Rb1e54499b03b4f4b"/>
    <p:sldId xmlns:r="http://schemas.openxmlformats.org/officeDocument/2006/relationships" id="261" r:id="Rc8a4a0c134024d34"/>
    <p:sldId xmlns:r="http://schemas.openxmlformats.org/officeDocument/2006/relationships" id="262" r:id="Rcd3c962b14014b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3624ab3001454a" /><Relationship Type="http://schemas.openxmlformats.org/officeDocument/2006/relationships/slide" Target="/ppt/slides/slide1.xml" Id="R0be88d4657b0496f" /><Relationship Type="http://schemas.openxmlformats.org/officeDocument/2006/relationships/slide" Target="/ppt/slides/slide2.xml" Id="R692005a4eede44d6" /><Relationship Type="http://schemas.openxmlformats.org/officeDocument/2006/relationships/slide" Target="/ppt/slides/slide3.xml" Id="R7a19213841f64c73" /><Relationship Type="http://schemas.openxmlformats.org/officeDocument/2006/relationships/slide" Target="/ppt/slides/slide4.xml" Id="Rfeddb3ceb7ef46ee" /><Relationship Type="http://schemas.openxmlformats.org/officeDocument/2006/relationships/slide" Target="/ppt/slides/slide5.xml" Id="Rb1e54499b03b4f4b" /><Relationship Type="http://schemas.openxmlformats.org/officeDocument/2006/relationships/slide" Target="/ppt/slides/slide6.xml" Id="Rc8a4a0c134024d34" /><Relationship Type="http://schemas.openxmlformats.org/officeDocument/2006/relationships/slide" Target="/ppt/slides/slide7.xml" Id="Rcd3c962b14014b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500da921de4f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0aa3f998c448d" /><Relationship Type="http://schemas.openxmlformats.org/officeDocument/2006/relationships/theme" Target="/ppt/slideMasters/theme/theme1.xml" Id="R7646d9a4dfad4c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80aa3f998c44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d460d84d947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3df8f00c248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0bbdce5f248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43ce412df4f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cda508d4d40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ae4cb7eb74f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fddaa86df46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ELLINGSEN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GRUPPEN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REMI A 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928 117 839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