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f9571deefb48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1882e5a306434e"/>
  </p:sldMasterIdLst>
  <p:sldIdLst>
    <p:sldId xmlns:r="http://schemas.openxmlformats.org/officeDocument/2006/relationships" id="256" r:id="Rd56cc1fbf5434c28"/>
    <p:sldId xmlns:r="http://schemas.openxmlformats.org/officeDocument/2006/relationships" id="257" r:id="R8d09325ea952499d"/>
    <p:sldId xmlns:r="http://schemas.openxmlformats.org/officeDocument/2006/relationships" id="258" r:id="R0bcf0020907340b5"/>
    <p:sldId xmlns:r="http://schemas.openxmlformats.org/officeDocument/2006/relationships" id="259" r:id="Rd9718820ecd24f1a"/>
    <p:sldId xmlns:r="http://schemas.openxmlformats.org/officeDocument/2006/relationships" id="260" r:id="R58de950ab5014f8b"/>
    <p:sldId xmlns:r="http://schemas.openxmlformats.org/officeDocument/2006/relationships" id="261" r:id="R038db70ff2904d6f"/>
    <p:sldId xmlns:r="http://schemas.openxmlformats.org/officeDocument/2006/relationships" id="262" r:id="Rbe2333e0198843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1882e5a306434e" /><Relationship Type="http://schemas.openxmlformats.org/officeDocument/2006/relationships/slide" Target="/ppt/slides/slide1.xml" Id="Rd56cc1fbf5434c28" /><Relationship Type="http://schemas.openxmlformats.org/officeDocument/2006/relationships/slide" Target="/ppt/slides/slide2.xml" Id="R8d09325ea952499d" /><Relationship Type="http://schemas.openxmlformats.org/officeDocument/2006/relationships/slide" Target="/ppt/slides/slide3.xml" Id="R0bcf0020907340b5" /><Relationship Type="http://schemas.openxmlformats.org/officeDocument/2006/relationships/slide" Target="/ppt/slides/slide4.xml" Id="Rd9718820ecd24f1a" /><Relationship Type="http://schemas.openxmlformats.org/officeDocument/2006/relationships/slide" Target="/ppt/slides/slide5.xml" Id="R58de950ab5014f8b" /><Relationship Type="http://schemas.openxmlformats.org/officeDocument/2006/relationships/slide" Target="/ppt/slides/slide6.xml" Id="R038db70ff2904d6f" /><Relationship Type="http://schemas.openxmlformats.org/officeDocument/2006/relationships/slide" Target="/ppt/slides/slide7.xml" Id="Rbe2333e0198843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2bcf69cf3f47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e8d5e59514674" /><Relationship Type="http://schemas.openxmlformats.org/officeDocument/2006/relationships/theme" Target="/ppt/slideMasters/theme/theme1.xml" Id="R696101aa961441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8e8d5e595146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5a4691ebb45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35d2d2c2a44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b5f4798ef4f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6cbfbf6a747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6e323b7fb49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4da63e26c44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3ae88ffc943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GSV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626 677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GEIR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Bjorhaugvegen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928 123 731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