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c0a995bc6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8e30930034383"/>
  </p:sldMasterIdLst>
  <p:sldIdLst>
    <p:sldId xmlns:r="http://schemas.openxmlformats.org/officeDocument/2006/relationships" id="256" r:id="R77f6c0495acc46d1"/>
    <p:sldId xmlns:r="http://schemas.openxmlformats.org/officeDocument/2006/relationships" id="257" r:id="R2e5ca1ec88e04965"/>
    <p:sldId xmlns:r="http://schemas.openxmlformats.org/officeDocument/2006/relationships" id="258" r:id="Rddc5b4bd00874907"/>
    <p:sldId xmlns:r="http://schemas.openxmlformats.org/officeDocument/2006/relationships" id="259" r:id="R45d9d632fc674134"/>
    <p:sldId xmlns:r="http://schemas.openxmlformats.org/officeDocument/2006/relationships" id="260" r:id="R477df86defe3425a"/>
    <p:sldId xmlns:r="http://schemas.openxmlformats.org/officeDocument/2006/relationships" id="261" r:id="Rb10e686bdfe7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8e30930034383" /><Relationship Type="http://schemas.openxmlformats.org/officeDocument/2006/relationships/slide" Target="/ppt/slides/slide1.xml" Id="R77f6c0495acc46d1" /><Relationship Type="http://schemas.openxmlformats.org/officeDocument/2006/relationships/slide" Target="/ppt/slides/slide2.xml" Id="R2e5ca1ec88e04965" /><Relationship Type="http://schemas.openxmlformats.org/officeDocument/2006/relationships/slide" Target="/ppt/slides/slide3.xml" Id="Rddc5b4bd00874907" /><Relationship Type="http://schemas.openxmlformats.org/officeDocument/2006/relationships/slide" Target="/ppt/slides/slide4.xml" Id="R45d9d632fc674134" /><Relationship Type="http://schemas.openxmlformats.org/officeDocument/2006/relationships/slide" Target="/ppt/slides/slide5.xml" Id="R477df86defe3425a" /><Relationship Type="http://schemas.openxmlformats.org/officeDocument/2006/relationships/slide" Target="/ppt/slides/slide6.xml" Id="Rb10e686bdfe7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aa0e6b072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e44ef2390412d" /><Relationship Type="http://schemas.openxmlformats.org/officeDocument/2006/relationships/theme" Target="/ppt/slideMasters/theme/theme1.xml" Id="R385b9ad3617f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e44ef2390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70b46e0ef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ffb04b20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7549ba422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c8bd030eb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e8807c30543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1b4f2350f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