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a25b64445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fccdb30f34499"/>
  </p:sldMasterIdLst>
  <p:sldIdLst>
    <p:sldId xmlns:r="http://schemas.openxmlformats.org/officeDocument/2006/relationships" id="256" r:id="R49a4251567244240"/>
    <p:sldId xmlns:r="http://schemas.openxmlformats.org/officeDocument/2006/relationships" id="257" r:id="R3cd7881021ef48fa"/>
    <p:sldId xmlns:r="http://schemas.openxmlformats.org/officeDocument/2006/relationships" id="258" r:id="R2bb100682bb9448b"/>
    <p:sldId xmlns:r="http://schemas.openxmlformats.org/officeDocument/2006/relationships" id="259" r:id="R1cfe53aa56014dd7"/>
    <p:sldId xmlns:r="http://schemas.openxmlformats.org/officeDocument/2006/relationships" id="260" r:id="R0881ca9377c54e81"/>
    <p:sldId xmlns:r="http://schemas.openxmlformats.org/officeDocument/2006/relationships" id="261" r:id="R9e87021ef7ac423b"/>
    <p:sldId xmlns:r="http://schemas.openxmlformats.org/officeDocument/2006/relationships" id="262" r:id="R668bbe94ed5244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fccdb30f34499" /><Relationship Type="http://schemas.openxmlformats.org/officeDocument/2006/relationships/slide" Target="/ppt/slides/slide1.xml" Id="R49a4251567244240" /><Relationship Type="http://schemas.openxmlformats.org/officeDocument/2006/relationships/slide" Target="/ppt/slides/slide2.xml" Id="R3cd7881021ef48fa" /><Relationship Type="http://schemas.openxmlformats.org/officeDocument/2006/relationships/slide" Target="/ppt/slides/slide3.xml" Id="R2bb100682bb9448b" /><Relationship Type="http://schemas.openxmlformats.org/officeDocument/2006/relationships/slide" Target="/ppt/slides/slide4.xml" Id="R1cfe53aa56014dd7" /><Relationship Type="http://schemas.openxmlformats.org/officeDocument/2006/relationships/slide" Target="/ppt/slides/slide5.xml" Id="R0881ca9377c54e81" /><Relationship Type="http://schemas.openxmlformats.org/officeDocument/2006/relationships/slide" Target="/ppt/slides/slide6.xml" Id="R9e87021ef7ac423b" /><Relationship Type="http://schemas.openxmlformats.org/officeDocument/2006/relationships/slide" Target="/ppt/slides/slide7.xml" Id="R668bbe94ed5244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f243d8a45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678fd43ff4725" /><Relationship Type="http://schemas.openxmlformats.org/officeDocument/2006/relationships/theme" Target="/ppt/slideMasters/theme/theme1.xml" Id="R03568c31327b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678fd43ff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486a0b3d8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8f948c7a6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3603b5f9a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26aa54b94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db0e8faa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3e031c90849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c8b3e9472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