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f4e7de830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a8885a7b94a4a"/>
  </p:sldMasterIdLst>
  <p:sldIdLst>
    <p:sldId xmlns:r="http://schemas.openxmlformats.org/officeDocument/2006/relationships" id="256" r:id="R730a9411459b4f66"/>
    <p:sldId xmlns:r="http://schemas.openxmlformats.org/officeDocument/2006/relationships" id="257" r:id="R4e274f8bc97d454b"/>
    <p:sldId xmlns:r="http://schemas.openxmlformats.org/officeDocument/2006/relationships" id="258" r:id="Rab14da1a71624aa7"/>
    <p:sldId xmlns:r="http://schemas.openxmlformats.org/officeDocument/2006/relationships" id="259" r:id="Red16207a7e9940d2"/>
    <p:sldId xmlns:r="http://schemas.openxmlformats.org/officeDocument/2006/relationships" id="260" r:id="R879e2424b2094ec8"/>
    <p:sldId xmlns:r="http://schemas.openxmlformats.org/officeDocument/2006/relationships" id="261" r:id="Rc6c1ceb0375e4e1f"/>
    <p:sldId xmlns:r="http://schemas.openxmlformats.org/officeDocument/2006/relationships" id="262" r:id="R83f0885ca8e7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a8885a7b94a4a" /><Relationship Type="http://schemas.openxmlformats.org/officeDocument/2006/relationships/slide" Target="/ppt/slides/slide1.xml" Id="R730a9411459b4f66" /><Relationship Type="http://schemas.openxmlformats.org/officeDocument/2006/relationships/slide" Target="/ppt/slides/slide2.xml" Id="R4e274f8bc97d454b" /><Relationship Type="http://schemas.openxmlformats.org/officeDocument/2006/relationships/slide" Target="/ppt/slides/slide3.xml" Id="Rab14da1a71624aa7" /><Relationship Type="http://schemas.openxmlformats.org/officeDocument/2006/relationships/slide" Target="/ppt/slides/slide4.xml" Id="Red16207a7e9940d2" /><Relationship Type="http://schemas.openxmlformats.org/officeDocument/2006/relationships/slide" Target="/ppt/slides/slide5.xml" Id="R879e2424b2094ec8" /><Relationship Type="http://schemas.openxmlformats.org/officeDocument/2006/relationships/slide" Target="/ppt/slides/slide6.xml" Id="Rc6c1ceb0375e4e1f" /><Relationship Type="http://schemas.openxmlformats.org/officeDocument/2006/relationships/slide" Target="/ppt/slides/slide7.xml" Id="R83f0885ca8e7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2970586a3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c69b98e3b45b9" /><Relationship Type="http://schemas.openxmlformats.org/officeDocument/2006/relationships/theme" Target="/ppt/slideMasters/theme/theme1.xml" Id="R6a0dce25d1a4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c69b98e3b45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d4fa8e2a445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d9d020eaf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259e142a5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8f9e726d948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7578c2ed5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edb8e2f1a4e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eb8afb091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