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344647158b42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948a73b9ee4231"/>
  </p:sldMasterIdLst>
  <p:sldIdLst>
    <p:sldId xmlns:r="http://schemas.openxmlformats.org/officeDocument/2006/relationships" id="256" r:id="R3e362994c09a401d"/>
    <p:sldId xmlns:r="http://schemas.openxmlformats.org/officeDocument/2006/relationships" id="257" r:id="Re9becd6b56e74834"/>
    <p:sldId xmlns:r="http://schemas.openxmlformats.org/officeDocument/2006/relationships" id="258" r:id="Race44d475cfd47c1"/>
    <p:sldId xmlns:r="http://schemas.openxmlformats.org/officeDocument/2006/relationships" id="259" r:id="R9fe8c4c20fa54475"/>
    <p:sldId xmlns:r="http://schemas.openxmlformats.org/officeDocument/2006/relationships" id="260" r:id="Ra3b8fff5649744cd"/>
    <p:sldId xmlns:r="http://schemas.openxmlformats.org/officeDocument/2006/relationships" id="261" r:id="Re8d47f8a6c9648b6"/>
    <p:sldId xmlns:r="http://schemas.openxmlformats.org/officeDocument/2006/relationships" id="262" r:id="R9d5d9fb5f74a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948a73b9ee4231" /><Relationship Type="http://schemas.openxmlformats.org/officeDocument/2006/relationships/slide" Target="/ppt/slides/slide1.xml" Id="R3e362994c09a401d" /><Relationship Type="http://schemas.openxmlformats.org/officeDocument/2006/relationships/slide" Target="/ppt/slides/slide2.xml" Id="Re9becd6b56e74834" /><Relationship Type="http://schemas.openxmlformats.org/officeDocument/2006/relationships/slide" Target="/ppt/slides/slide3.xml" Id="Race44d475cfd47c1" /><Relationship Type="http://schemas.openxmlformats.org/officeDocument/2006/relationships/slide" Target="/ppt/slides/slide4.xml" Id="R9fe8c4c20fa54475" /><Relationship Type="http://schemas.openxmlformats.org/officeDocument/2006/relationships/slide" Target="/ppt/slides/slide5.xml" Id="Ra3b8fff5649744cd" /><Relationship Type="http://schemas.openxmlformats.org/officeDocument/2006/relationships/slide" Target="/ppt/slides/slide6.xml" Id="Re8d47f8a6c9648b6" /><Relationship Type="http://schemas.openxmlformats.org/officeDocument/2006/relationships/slide" Target="/ppt/slides/slide7.xml" Id="R9d5d9fb5f74a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eeb2933ee4b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a1cf771b2412b" /><Relationship Type="http://schemas.openxmlformats.org/officeDocument/2006/relationships/theme" Target="/ppt/slideMasters/theme/theme1.xml" Id="R8663436ba0c0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a1cf771b241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fb01deea4b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d2dea3f67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f8c2499d5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cdcfac3094d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6e8b41f74f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2479c78fb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49007debb46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SEAA INVEST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3 493 970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5 764 116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5 798 378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SVEIN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Trysnesveien 331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4641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928 276 449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SEAA INVEST AS</a:t>
            </a:r>
          </a:p>
        </p:txBody>
      </p:sp>
    </p:spTree>
  </p:cSld>
  <p:clrMapOvr>
    <a:masterClrMapping xmlns:a="http://schemas.openxmlformats.org/drawingml/2006/main"/>
  </p:clrMapOvr>
</p:sld>
</file>