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fda0237bae447b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f03796d7a3f49eb"/>
  </p:sldMasterIdLst>
  <p:sldIdLst>
    <p:sldId xmlns:r="http://schemas.openxmlformats.org/officeDocument/2006/relationships" id="256" r:id="Rc15435786f8a4fa7"/>
    <p:sldId xmlns:r="http://schemas.openxmlformats.org/officeDocument/2006/relationships" id="257" r:id="Reeb3c53fe173455c"/>
    <p:sldId xmlns:r="http://schemas.openxmlformats.org/officeDocument/2006/relationships" id="258" r:id="Rfbcb12a59dc54fed"/>
    <p:sldId xmlns:r="http://schemas.openxmlformats.org/officeDocument/2006/relationships" id="259" r:id="R68ce5485cd434f2e"/>
    <p:sldId xmlns:r="http://schemas.openxmlformats.org/officeDocument/2006/relationships" id="260" r:id="Rce9072de57484457"/>
    <p:sldId xmlns:r="http://schemas.openxmlformats.org/officeDocument/2006/relationships" id="261" r:id="R852d3b40399244a3"/>
    <p:sldId xmlns:r="http://schemas.openxmlformats.org/officeDocument/2006/relationships" id="262" r:id="Rb60b707d7160435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f03796d7a3f49eb" /><Relationship Type="http://schemas.openxmlformats.org/officeDocument/2006/relationships/slide" Target="/ppt/slides/slide1.xml" Id="Rc15435786f8a4fa7" /><Relationship Type="http://schemas.openxmlformats.org/officeDocument/2006/relationships/slide" Target="/ppt/slides/slide2.xml" Id="Reeb3c53fe173455c" /><Relationship Type="http://schemas.openxmlformats.org/officeDocument/2006/relationships/slide" Target="/ppt/slides/slide3.xml" Id="Rfbcb12a59dc54fed" /><Relationship Type="http://schemas.openxmlformats.org/officeDocument/2006/relationships/slide" Target="/ppt/slides/slide4.xml" Id="R68ce5485cd434f2e" /><Relationship Type="http://schemas.openxmlformats.org/officeDocument/2006/relationships/slide" Target="/ppt/slides/slide5.xml" Id="Rce9072de57484457" /><Relationship Type="http://schemas.openxmlformats.org/officeDocument/2006/relationships/slide" Target="/ppt/slides/slide6.xml" Id="R852d3b40399244a3" /><Relationship Type="http://schemas.openxmlformats.org/officeDocument/2006/relationships/slide" Target="/ppt/slides/slide7.xml" Id="Rb60b707d7160435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a4950c3116a40b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945dabfcb74541" /><Relationship Type="http://schemas.openxmlformats.org/officeDocument/2006/relationships/theme" Target="/ppt/slideMasters/theme/theme1.xml" Id="R056f7aed4f08479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5945dabfcb7454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231e83c74d4f6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97a8dad97049b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aad8242f7845d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1a04bf21fe4dd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6c85ac7cd746e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f7f06354704db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3aad97f5bb4d6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MAKRI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MAKRI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MAKRI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MAKRI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MAKRI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MAKRI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−65 192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9 632 786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89 982 384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97 773 086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MAKRI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LARSEN FREDRIK STRAND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LARSEN PÅL STRAND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LARSEN PETTER STRAND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LARSEN MARIANNE K STRAND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GEKRI AS  –  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NIKRI AS  –  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MAKRI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Sollien 64F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5096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928 290 735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MAKRI AS</a:t>
            </a:r>
          </a:p>
        </p:txBody>
      </p:sp>
    </p:spTree>
  </p:cSld>
  <p:clrMapOvr>
    <a:masterClrMapping xmlns:a="http://schemas.openxmlformats.org/drawingml/2006/main"/>
  </p:clrMapOvr>
</p:sld>
</file>