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488bf1225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0960f27c04967"/>
  </p:sldMasterIdLst>
  <p:sldIdLst>
    <p:sldId xmlns:r="http://schemas.openxmlformats.org/officeDocument/2006/relationships" id="256" r:id="R3b8d22808bc1414b"/>
    <p:sldId xmlns:r="http://schemas.openxmlformats.org/officeDocument/2006/relationships" id="257" r:id="Rb7b757e8cecd4b83"/>
    <p:sldId xmlns:r="http://schemas.openxmlformats.org/officeDocument/2006/relationships" id="258" r:id="Re775f806455e45a8"/>
    <p:sldId xmlns:r="http://schemas.openxmlformats.org/officeDocument/2006/relationships" id="259" r:id="Rab6be7fdbc5447bf"/>
    <p:sldId xmlns:r="http://schemas.openxmlformats.org/officeDocument/2006/relationships" id="260" r:id="Rf2fb22ce266a487b"/>
    <p:sldId xmlns:r="http://schemas.openxmlformats.org/officeDocument/2006/relationships" id="261" r:id="R7fe1c6c108e04df1"/>
    <p:sldId xmlns:r="http://schemas.openxmlformats.org/officeDocument/2006/relationships" id="262" r:id="Rffae8a8966fd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0960f27c04967" /><Relationship Type="http://schemas.openxmlformats.org/officeDocument/2006/relationships/slide" Target="/ppt/slides/slide1.xml" Id="R3b8d22808bc1414b" /><Relationship Type="http://schemas.openxmlformats.org/officeDocument/2006/relationships/slide" Target="/ppt/slides/slide2.xml" Id="Rb7b757e8cecd4b83" /><Relationship Type="http://schemas.openxmlformats.org/officeDocument/2006/relationships/slide" Target="/ppt/slides/slide3.xml" Id="Re775f806455e45a8" /><Relationship Type="http://schemas.openxmlformats.org/officeDocument/2006/relationships/slide" Target="/ppt/slides/slide4.xml" Id="Rab6be7fdbc5447bf" /><Relationship Type="http://schemas.openxmlformats.org/officeDocument/2006/relationships/slide" Target="/ppt/slides/slide5.xml" Id="Rf2fb22ce266a487b" /><Relationship Type="http://schemas.openxmlformats.org/officeDocument/2006/relationships/slide" Target="/ppt/slides/slide6.xml" Id="R7fe1c6c108e04df1" /><Relationship Type="http://schemas.openxmlformats.org/officeDocument/2006/relationships/slide" Target="/ppt/slides/slide7.xml" Id="Rffae8a8966fd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1a81695ba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7f343bcbb4589" /><Relationship Type="http://schemas.openxmlformats.org/officeDocument/2006/relationships/theme" Target="/ppt/slideMasters/theme/theme1.xml" Id="R23f32e0972ee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7f343bcbb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97ddf214548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fdd543cd1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b1e932ccb46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bfd1e787e48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9c98d82d1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8357fe72a4a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84f2cc5f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10 681 955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101 121 788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BJØRN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JUNI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NILS KRISTIAN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