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fdcab8aa3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58a38d12e4f98"/>
  </p:sldMasterIdLst>
  <p:sldIdLst>
    <p:sldId xmlns:r="http://schemas.openxmlformats.org/officeDocument/2006/relationships" id="256" r:id="R8d253e3f6feb4684"/>
    <p:sldId xmlns:r="http://schemas.openxmlformats.org/officeDocument/2006/relationships" id="257" r:id="R527e4d43ce25488b"/>
    <p:sldId xmlns:r="http://schemas.openxmlformats.org/officeDocument/2006/relationships" id="258" r:id="R7e7bc992a2844349"/>
    <p:sldId xmlns:r="http://schemas.openxmlformats.org/officeDocument/2006/relationships" id="259" r:id="R70c4da64f65a4bd6"/>
    <p:sldId xmlns:r="http://schemas.openxmlformats.org/officeDocument/2006/relationships" id="260" r:id="R19fb0eeacb194c91"/>
    <p:sldId xmlns:r="http://schemas.openxmlformats.org/officeDocument/2006/relationships" id="261" r:id="R4ca79693e59843d8"/>
    <p:sldId xmlns:r="http://schemas.openxmlformats.org/officeDocument/2006/relationships" id="262" r:id="R82f307eebecf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58a38d12e4f98" /><Relationship Type="http://schemas.openxmlformats.org/officeDocument/2006/relationships/slide" Target="/ppt/slides/slide1.xml" Id="R8d253e3f6feb4684" /><Relationship Type="http://schemas.openxmlformats.org/officeDocument/2006/relationships/slide" Target="/ppt/slides/slide2.xml" Id="R527e4d43ce25488b" /><Relationship Type="http://schemas.openxmlformats.org/officeDocument/2006/relationships/slide" Target="/ppt/slides/slide3.xml" Id="R7e7bc992a2844349" /><Relationship Type="http://schemas.openxmlformats.org/officeDocument/2006/relationships/slide" Target="/ppt/slides/slide4.xml" Id="R70c4da64f65a4bd6" /><Relationship Type="http://schemas.openxmlformats.org/officeDocument/2006/relationships/slide" Target="/ppt/slides/slide5.xml" Id="R19fb0eeacb194c91" /><Relationship Type="http://schemas.openxmlformats.org/officeDocument/2006/relationships/slide" Target="/ppt/slides/slide6.xml" Id="R4ca79693e59843d8" /><Relationship Type="http://schemas.openxmlformats.org/officeDocument/2006/relationships/slide" Target="/ppt/slides/slide7.xml" Id="R82f307eebecf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02964523d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eafcb7b714cee" /><Relationship Type="http://schemas.openxmlformats.org/officeDocument/2006/relationships/theme" Target="/ppt/slideMasters/theme/theme1.xml" Id="R28519348aad7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eeafcb7b71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1c2c37bd445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240d3b259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110b79316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1c0f1e91e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3e6e1fc449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40101379b4f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862c89959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MEHAN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15 636 236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15 686 976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Hansen, Kråkdalen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928 292 053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MEHAN HOLDING AS</a:t>
            </a:r>
          </a:p>
        </p:txBody>
      </p:sp>
    </p:spTree>
  </p:cSld>
  <p:clrMapOvr>
    <a:masterClrMapping xmlns:a="http://schemas.openxmlformats.org/drawingml/2006/main"/>
  </p:clrMapOvr>
</p:sld>
</file>