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76764c75ab4c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18d5b8c2334dc1"/>
  </p:sldMasterIdLst>
  <p:sldIdLst>
    <p:sldId xmlns:r="http://schemas.openxmlformats.org/officeDocument/2006/relationships" id="256" r:id="R51fda7847cfc49a7"/>
    <p:sldId xmlns:r="http://schemas.openxmlformats.org/officeDocument/2006/relationships" id="257" r:id="R7365f4b6b56f456b"/>
    <p:sldId xmlns:r="http://schemas.openxmlformats.org/officeDocument/2006/relationships" id="258" r:id="R82f1e96c8b994924"/>
    <p:sldId xmlns:r="http://schemas.openxmlformats.org/officeDocument/2006/relationships" id="259" r:id="R159a0832409c4840"/>
    <p:sldId xmlns:r="http://schemas.openxmlformats.org/officeDocument/2006/relationships" id="260" r:id="R2043ecd2d0274655"/>
    <p:sldId xmlns:r="http://schemas.openxmlformats.org/officeDocument/2006/relationships" id="261" r:id="R43768e047e214058"/>
    <p:sldId xmlns:r="http://schemas.openxmlformats.org/officeDocument/2006/relationships" id="262" r:id="R6a38cc596e3b4b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8d5b8c2334dc1" /><Relationship Type="http://schemas.openxmlformats.org/officeDocument/2006/relationships/slide" Target="/ppt/slides/slide1.xml" Id="R51fda7847cfc49a7" /><Relationship Type="http://schemas.openxmlformats.org/officeDocument/2006/relationships/slide" Target="/ppt/slides/slide2.xml" Id="R7365f4b6b56f456b" /><Relationship Type="http://schemas.openxmlformats.org/officeDocument/2006/relationships/slide" Target="/ppt/slides/slide3.xml" Id="R82f1e96c8b994924" /><Relationship Type="http://schemas.openxmlformats.org/officeDocument/2006/relationships/slide" Target="/ppt/slides/slide4.xml" Id="R159a0832409c4840" /><Relationship Type="http://schemas.openxmlformats.org/officeDocument/2006/relationships/slide" Target="/ppt/slides/slide5.xml" Id="R2043ecd2d0274655" /><Relationship Type="http://schemas.openxmlformats.org/officeDocument/2006/relationships/slide" Target="/ppt/slides/slide6.xml" Id="R43768e047e214058" /><Relationship Type="http://schemas.openxmlformats.org/officeDocument/2006/relationships/slide" Target="/ppt/slides/slide7.xml" Id="R6a38cc596e3b4b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71ddae58d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c12be88d84bbe" /><Relationship Type="http://schemas.openxmlformats.org/officeDocument/2006/relationships/theme" Target="/ppt/slideMasters/theme/theme1.xml" Id="R2dff80fa70a4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6c12be88d84b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ddd336b7f43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78664dfd842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a51eee4744b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4e1ee57f842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5725d5dd944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f087bde2248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34e2402f042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DCN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DCN INVEST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218 967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1 021 533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CHRISTIAN SUNDT NÆSSE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Næsse, Balders veg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928 293 386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