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17b60cb47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51415164a464c"/>
  </p:sldMasterIdLst>
  <p:sldIdLst>
    <p:sldId xmlns:r="http://schemas.openxmlformats.org/officeDocument/2006/relationships" id="256" r:id="R096990766c6141a0"/>
    <p:sldId xmlns:r="http://schemas.openxmlformats.org/officeDocument/2006/relationships" id="257" r:id="R61bd778f9c934a1d"/>
    <p:sldId xmlns:r="http://schemas.openxmlformats.org/officeDocument/2006/relationships" id="258" r:id="R2ec2544c8a88404e"/>
    <p:sldId xmlns:r="http://schemas.openxmlformats.org/officeDocument/2006/relationships" id="259" r:id="R5e9f1422504e469e"/>
    <p:sldId xmlns:r="http://schemas.openxmlformats.org/officeDocument/2006/relationships" id="260" r:id="R5811b2a39a814641"/>
    <p:sldId xmlns:r="http://schemas.openxmlformats.org/officeDocument/2006/relationships" id="261" r:id="R7d56c0070e954f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51415164a464c" /><Relationship Type="http://schemas.openxmlformats.org/officeDocument/2006/relationships/slide" Target="/ppt/slides/slide1.xml" Id="R096990766c6141a0" /><Relationship Type="http://schemas.openxmlformats.org/officeDocument/2006/relationships/slide" Target="/ppt/slides/slide2.xml" Id="R61bd778f9c934a1d" /><Relationship Type="http://schemas.openxmlformats.org/officeDocument/2006/relationships/slide" Target="/ppt/slides/slide3.xml" Id="R2ec2544c8a88404e" /><Relationship Type="http://schemas.openxmlformats.org/officeDocument/2006/relationships/slide" Target="/ppt/slides/slide4.xml" Id="R5e9f1422504e469e" /><Relationship Type="http://schemas.openxmlformats.org/officeDocument/2006/relationships/slide" Target="/ppt/slides/slide5.xml" Id="R5811b2a39a814641" /><Relationship Type="http://schemas.openxmlformats.org/officeDocument/2006/relationships/slide" Target="/ppt/slides/slide6.xml" Id="R7d56c0070e954f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c64d43a6c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d42ce9b024e62" /><Relationship Type="http://schemas.openxmlformats.org/officeDocument/2006/relationships/theme" Target="/ppt/slideMasters/theme/theme1.xml" Id="R12469432aa83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d42ce9b024e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73e244c247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c883a9c29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f2ebb4d2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00bbee968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c4000bc1f41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0df644cf4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