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62a916c09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839376e4684bfd"/>
  </p:sldMasterIdLst>
  <p:sldIdLst>
    <p:sldId xmlns:r="http://schemas.openxmlformats.org/officeDocument/2006/relationships" id="256" r:id="R84ce4c0d9f4f48ae"/>
    <p:sldId xmlns:r="http://schemas.openxmlformats.org/officeDocument/2006/relationships" id="257" r:id="R523a254ef4fe453b"/>
    <p:sldId xmlns:r="http://schemas.openxmlformats.org/officeDocument/2006/relationships" id="258" r:id="R99f0ba5c4ac94781"/>
    <p:sldId xmlns:r="http://schemas.openxmlformats.org/officeDocument/2006/relationships" id="259" r:id="R092a93990fad4ba5"/>
    <p:sldId xmlns:r="http://schemas.openxmlformats.org/officeDocument/2006/relationships" id="260" r:id="R1c846b7785644608"/>
    <p:sldId xmlns:r="http://schemas.openxmlformats.org/officeDocument/2006/relationships" id="261" r:id="Rcb4fa28cfa78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39376e4684bfd" /><Relationship Type="http://schemas.openxmlformats.org/officeDocument/2006/relationships/slide" Target="/ppt/slides/slide1.xml" Id="R84ce4c0d9f4f48ae" /><Relationship Type="http://schemas.openxmlformats.org/officeDocument/2006/relationships/slide" Target="/ppt/slides/slide2.xml" Id="R523a254ef4fe453b" /><Relationship Type="http://schemas.openxmlformats.org/officeDocument/2006/relationships/slide" Target="/ppt/slides/slide3.xml" Id="R99f0ba5c4ac94781" /><Relationship Type="http://schemas.openxmlformats.org/officeDocument/2006/relationships/slide" Target="/ppt/slides/slide4.xml" Id="R092a93990fad4ba5" /><Relationship Type="http://schemas.openxmlformats.org/officeDocument/2006/relationships/slide" Target="/ppt/slides/slide5.xml" Id="R1c846b7785644608" /><Relationship Type="http://schemas.openxmlformats.org/officeDocument/2006/relationships/slide" Target="/ppt/slides/slide6.xml" Id="Rcb4fa28cfa78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ed33fa538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35d276e5442e8" /><Relationship Type="http://schemas.openxmlformats.org/officeDocument/2006/relationships/theme" Target="/ppt/slideMasters/theme/theme1.xml" Id="R4d65678b8f31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35d276e5442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60ddcac5e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3a67a665f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f59c47c3f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a5f070262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30f59ddbf4e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a1363e55f47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