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e4453b62c941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d3d856b8fa4dad"/>
  </p:sldMasterIdLst>
  <p:sldIdLst>
    <p:sldId xmlns:r="http://schemas.openxmlformats.org/officeDocument/2006/relationships" id="256" r:id="R403bb13635634776"/>
    <p:sldId xmlns:r="http://schemas.openxmlformats.org/officeDocument/2006/relationships" id="257" r:id="R51509b6eae3742ab"/>
    <p:sldId xmlns:r="http://schemas.openxmlformats.org/officeDocument/2006/relationships" id="258" r:id="R87eff3c15e514942"/>
    <p:sldId xmlns:r="http://schemas.openxmlformats.org/officeDocument/2006/relationships" id="259" r:id="R9880cd093232469f"/>
    <p:sldId xmlns:r="http://schemas.openxmlformats.org/officeDocument/2006/relationships" id="260" r:id="Ra4cb14b59d7e4017"/>
    <p:sldId xmlns:r="http://schemas.openxmlformats.org/officeDocument/2006/relationships" id="261" r:id="R23177f3f0aeb4c79"/>
    <p:sldId xmlns:r="http://schemas.openxmlformats.org/officeDocument/2006/relationships" id="262" r:id="Rc7d9074be0ec4e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d3d856b8fa4dad" /><Relationship Type="http://schemas.openxmlformats.org/officeDocument/2006/relationships/slide" Target="/ppt/slides/slide1.xml" Id="R403bb13635634776" /><Relationship Type="http://schemas.openxmlformats.org/officeDocument/2006/relationships/slide" Target="/ppt/slides/slide2.xml" Id="R51509b6eae3742ab" /><Relationship Type="http://schemas.openxmlformats.org/officeDocument/2006/relationships/slide" Target="/ppt/slides/slide3.xml" Id="R87eff3c15e514942" /><Relationship Type="http://schemas.openxmlformats.org/officeDocument/2006/relationships/slide" Target="/ppt/slides/slide4.xml" Id="R9880cd093232469f" /><Relationship Type="http://schemas.openxmlformats.org/officeDocument/2006/relationships/slide" Target="/ppt/slides/slide5.xml" Id="Ra4cb14b59d7e4017" /><Relationship Type="http://schemas.openxmlformats.org/officeDocument/2006/relationships/slide" Target="/ppt/slides/slide6.xml" Id="R23177f3f0aeb4c79" /><Relationship Type="http://schemas.openxmlformats.org/officeDocument/2006/relationships/slide" Target="/ppt/slides/slide7.xml" Id="Rc7d9074be0ec4e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c1f87a7994b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c973d75c2485c" /><Relationship Type="http://schemas.openxmlformats.org/officeDocument/2006/relationships/theme" Target="/ppt/slideMasters/theme/theme1.xml" Id="R10b1862f517442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5c973d75c248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20868679d47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5a05cd56c49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bc50400f447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b9e90931f4a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a6780567249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3cdc514e345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5b8516adc4f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M.S.A INVEST AS ble etablert [år] og holder til i Gransherad.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1 406 156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SAUARLIA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