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96de9e35ec4d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451f44d17a43db"/>
  </p:sldMasterIdLst>
  <p:sldIdLst>
    <p:sldId xmlns:r="http://schemas.openxmlformats.org/officeDocument/2006/relationships" id="256" r:id="R413c04888c2346ea"/>
    <p:sldId xmlns:r="http://schemas.openxmlformats.org/officeDocument/2006/relationships" id="257" r:id="R2070e09f68694e98"/>
    <p:sldId xmlns:r="http://schemas.openxmlformats.org/officeDocument/2006/relationships" id="258" r:id="Rb32af8f0fdbd455f"/>
    <p:sldId xmlns:r="http://schemas.openxmlformats.org/officeDocument/2006/relationships" id="259" r:id="R1dac49aff24d4a27"/>
    <p:sldId xmlns:r="http://schemas.openxmlformats.org/officeDocument/2006/relationships" id="260" r:id="R991b72cd8361413f"/>
    <p:sldId xmlns:r="http://schemas.openxmlformats.org/officeDocument/2006/relationships" id="261" r:id="R9a5f1a64dcfd4dba"/>
    <p:sldId xmlns:r="http://schemas.openxmlformats.org/officeDocument/2006/relationships" id="262" r:id="Rbf1e860edc5c49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451f44d17a43db" /><Relationship Type="http://schemas.openxmlformats.org/officeDocument/2006/relationships/slide" Target="/ppt/slides/slide1.xml" Id="R413c04888c2346ea" /><Relationship Type="http://schemas.openxmlformats.org/officeDocument/2006/relationships/slide" Target="/ppt/slides/slide2.xml" Id="R2070e09f68694e98" /><Relationship Type="http://schemas.openxmlformats.org/officeDocument/2006/relationships/slide" Target="/ppt/slides/slide3.xml" Id="Rb32af8f0fdbd455f" /><Relationship Type="http://schemas.openxmlformats.org/officeDocument/2006/relationships/slide" Target="/ppt/slides/slide4.xml" Id="R1dac49aff24d4a27" /><Relationship Type="http://schemas.openxmlformats.org/officeDocument/2006/relationships/slide" Target="/ppt/slides/slide5.xml" Id="R991b72cd8361413f" /><Relationship Type="http://schemas.openxmlformats.org/officeDocument/2006/relationships/slide" Target="/ppt/slides/slide6.xml" Id="R9a5f1a64dcfd4dba" /><Relationship Type="http://schemas.openxmlformats.org/officeDocument/2006/relationships/slide" Target="/ppt/slides/slide7.xml" Id="Rbf1e860edc5c49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97b4abe01342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67a876ea747ff" /><Relationship Type="http://schemas.openxmlformats.org/officeDocument/2006/relationships/theme" Target="/ppt/slideMasters/theme/theme1.xml" Id="Rbe3c00a748e24a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067a876ea747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e640863574f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12f6f85db40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77d8eda9444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c35992a6c43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bd44c786a43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778ebb6f247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11cc371d848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M.S.A INVEST AS ble etablert [år] og holder til i Gransherad.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818 409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1 406 156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MARITA SAUARLIA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