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edfb30efb24a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f9533ab36f4d06"/>
  </p:sldMasterIdLst>
  <p:sldIdLst>
    <p:sldId xmlns:r="http://schemas.openxmlformats.org/officeDocument/2006/relationships" id="256" r:id="Reaed965710744292"/>
    <p:sldId xmlns:r="http://schemas.openxmlformats.org/officeDocument/2006/relationships" id="257" r:id="Rc96d9538d78c42c6"/>
    <p:sldId xmlns:r="http://schemas.openxmlformats.org/officeDocument/2006/relationships" id="258" r:id="R54b91f92710f4b1a"/>
    <p:sldId xmlns:r="http://schemas.openxmlformats.org/officeDocument/2006/relationships" id="259" r:id="Ra86dcb0bea254a49"/>
    <p:sldId xmlns:r="http://schemas.openxmlformats.org/officeDocument/2006/relationships" id="260" r:id="Rdc57dbee04e44592"/>
    <p:sldId xmlns:r="http://schemas.openxmlformats.org/officeDocument/2006/relationships" id="261" r:id="R8a4c5878fac0425a"/>
    <p:sldId xmlns:r="http://schemas.openxmlformats.org/officeDocument/2006/relationships" id="262" r:id="R5e99752c1a794f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f9533ab36f4d06" /><Relationship Type="http://schemas.openxmlformats.org/officeDocument/2006/relationships/slide" Target="/ppt/slides/slide1.xml" Id="Reaed965710744292" /><Relationship Type="http://schemas.openxmlformats.org/officeDocument/2006/relationships/slide" Target="/ppt/slides/slide2.xml" Id="Rc96d9538d78c42c6" /><Relationship Type="http://schemas.openxmlformats.org/officeDocument/2006/relationships/slide" Target="/ppt/slides/slide3.xml" Id="R54b91f92710f4b1a" /><Relationship Type="http://schemas.openxmlformats.org/officeDocument/2006/relationships/slide" Target="/ppt/slides/slide4.xml" Id="Ra86dcb0bea254a49" /><Relationship Type="http://schemas.openxmlformats.org/officeDocument/2006/relationships/slide" Target="/ppt/slides/slide5.xml" Id="Rdc57dbee04e44592" /><Relationship Type="http://schemas.openxmlformats.org/officeDocument/2006/relationships/slide" Target="/ppt/slides/slide6.xml" Id="R8a4c5878fac0425a" /><Relationship Type="http://schemas.openxmlformats.org/officeDocument/2006/relationships/slide" Target="/ppt/slides/slide7.xml" Id="R5e99752c1a794f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d41992ce7e42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e379022c44f40" /><Relationship Type="http://schemas.openxmlformats.org/officeDocument/2006/relationships/theme" Target="/ppt/slideMasters/theme/theme1.xml" Id="R986b423f92b540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6e379022c44f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3cb5908c546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5d56102d645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48dcf989754b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f786bf04242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04f34e8c247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b66e52c03d49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58ffd48e64f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STM INVEST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277 196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186 732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6 064 516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16 258 600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16 406 589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MØRK STULE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Hamreheia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928 323 749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STM INVEST AS</a:t>
            </a:r>
          </a:p>
        </p:txBody>
      </p:sp>
    </p:spTree>
  </p:cSld>
  <p:clrMapOvr>
    <a:masterClrMapping xmlns:a="http://schemas.openxmlformats.org/drawingml/2006/main"/>
  </p:clrMapOvr>
</p:sld>
</file>