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506d980da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213a114ba4655"/>
  </p:sldMasterIdLst>
  <p:sldIdLst>
    <p:sldId xmlns:r="http://schemas.openxmlformats.org/officeDocument/2006/relationships" id="256" r:id="R4e670d08a5454f8f"/>
    <p:sldId xmlns:r="http://schemas.openxmlformats.org/officeDocument/2006/relationships" id="257" r:id="R566ffe5bc507494c"/>
    <p:sldId xmlns:r="http://schemas.openxmlformats.org/officeDocument/2006/relationships" id="258" r:id="R41f9d239f3be4041"/>
    <p:sldId xmlns:r="http://schemas.openxmlformats.org/officeDocument/2006/relationships" id="259" r:id="Re93f27c86e4e4a2c"/>
    <p:sldId xmlns:r="http://schemas.openxmlformats.org/officeDocument/2006/relationships" id="260" r:id="R63097eed21b94a0a"/>
    <p:sldId xmlns:r="http://schemas.openxmlformats.org/officeDocument/2006/relationships" id="261" r:id="R2a36db6406a24aef"/>
    <p:sldId xmlns:r="http://schemas.openxmlformats.org/officeDocument/2006/relationships" id="262" r:id="Ra6e74d94e5de44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213a114ba4655" /><Relationship Type="http://schemas.openxmlformats.org/officeDocument/2006/relationships/slide" Target="/ppt/slides/slide1.xml" Id="R4e670d08a5454f8f" /><Relationship Type="http://schemas.openxmlformats.org/officeDocument/2006/relationships/slide" Target="/ppt/slides/slide2.xml" Id="R566ffe5bc507494c" /><Relationship Type="http://schemas.openxmlformats.org/officeDocument/2006/relationships/slide" Target="/ppt/slides/slide3.xml" Id="R41f9d239f3be4041" /><Relationship Type="http://schemas.openxmlformats.org/officeDocument/2006/relationships/slide" Target="/ppt/slides/slide4.xml" Id="Re93f27c86e4e4a2c" /><Relationship Type="http://schemas.openxmlformats.org/officeDocument/2006/relationships/slide" Target="/ppt/slides/slide5.xml" Id="R63097eed21b94a0a" /><Relationship Type="http://schemas.openxmlformats.org/officeDocument/2006/relationships/slide" Target="/ppt/slides/slide6.xml" Id="R2a36db6406a24aef" /><Relationship Type="http://schemas.openxmlformats.org/officeDocument/2006/relationships/slide" Target="/ppt/slides/slide7.xml" Id="Ra6e74d94e5de44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a6234dca7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9ec0430a24465" /><Relationship Type="http://schemas.openxmlformats.org/officeDocument/2006/relationships/theme" Target="/ppt/slideMasters/theme/theme1.xml" Id="R843574f8dff5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9ec0430a244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c9342b87e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c9a202fa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61eb5bd78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cf7c87c14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1c7f2787e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b1d49b97642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09fd0ec9644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KHAUGEN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KHAUGEN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BRANDVIK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Haugen, Hesttrøa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kristian@haugen-elektro.no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