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c6ddd706c84a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20e39692cb4ace"/>
  </p:sldMasterIdLst>
  <p:sldIdLst>
    <p:sldId xmlns:r="http://schemas.openxmlformats.org/officeDocument/2006/relationships" id="256" r:id="Rd775a154c7f24b57"/>
    <p:sldId xmlns:r="http://schemas.openxmlformats.org/officeDocument/2006/relationships" id="257" r:id="Rf000eefe6d82417c"/>
    <p:sldId xmlns:r="http://schemas.openxmlformats.org/officeDocument/2006/relationships" id="258" r:id="R75acbfbcc03f40ab"/>
    <p:sldId xmlns:r="http://schemas.openxmlformats.org/officeDocument/2006/relationships" id="259" r:id="R6ea930094454461b"/>
    <p:sldId xmlns:r="http://schemas.openxmlformats.org/officeDocument/2006/relationships" id="260" r:id="Rd8e48b11985042e6"/>
    <p:sldId xmlns:r="http://schemas.openxmlformats.org/officeDocument/2006/relationships" id="261" r:id="R15f842191c854dcf"/>
    <p:sldId xmlns:r="http://schemas.openxmlformats.org/officeDocument/2006/relationships" id="262" r:id="R5bc69e072b044f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0e39692cb4ace" /><Relationship Type="http://schemas.openxmlformats.org/officeDocument/2006/relationships/slide" Target="/ppt/slides/slide1.xml" Id="Rd775a154c7f24b57" /><Relationship Type="http://schemas.openxmlformats.org/officeDocument/2006/relationships/slide" Target="/ppt/slides/slide2.xml" Id="Rf000eefe6d82417c" /><Relationship Type="http://schemas.openxmlformats.org/officeDocument/2006/relationships/slide" Target="/ppt/slides/slide3.xml" Id="R75acbfbcc03f40ab" /><Relationship Type="http://schemas.openxmlformats.org/officeDocument/2006/relationships/slide" Target="/ppt/slides/slide4.xml" Id="R6ea930094454461b" /><Relationship Type="http://schemas.openxmlformats.org/officeDocument/2006/relationships/slide" Target="/ppt/slides/slide5.xml" Id="Rd8e48b11985042e6" /><Relationship Type="http://schemas.openxmlformats.org/officeDocument/2006/relationships/slide" Target="/ppt/slides/slide6.xml" Id="R15f842191c854dcf" /><Relationship Type="http://schemas.openxmlformats.org/officeDocument/2006/relationships/slide" Target="/ppt/slides/slide7.xml" Id="R5bc69e072b044f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5fed8977a4f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7d3d75d454aaf" /><Relationship Type="http://schemas.openxmlformats.org/officeDocument/2006/relationships/theme" Target="/ppt/slideMasters/theme/theme1.xml" Id="Rcb152eb999b042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7d3d75d454a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e79d5cf5a46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b569c4adc45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0ce60f1bb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c67856bce49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93daa0f7b41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6b125d1a247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8a79900ba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