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ab8925128843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0dab6b564e4710"/>
  </p:sldMasterIdLst>
  <p:sldIdLst>
    <p:sldId xmlns:r="http://schemas.openxmlformats.org/officeDocument/2006/relationships" id="256" r:id="Re4c9e4e1132247cc"/>
    <p:sldId xmlns:r="http://schemas.openxmlformats.org/officeDocument/2006/relationships" id="257" r:id="Rd8268fe026fb4316"/>
    <p:sldId xmlns:r="http://schemas.openxmlformats.org/officeDocument/2006/relationships" id="258" r:id="R157af388a6384450"/>
    <p:sldId xmlns:r="http://schemas.openxmlformats.org/officeDocument/2006/relationships" id="259" r:id="R1d4ef181cf634405"/>
    <p:sldId xmlns:r="http://schemas.openxmlformats.org/officeDocument/2006/relationships" id="260" r:id="R75ce85aa12a44ee1"/>
    <p:sldId xmlns:r="http://schemas.openxmlformats.org/officeDocument/2006/relationships" id="261" r:id="Rf8cca257abf04c1f"/>
    <p:sldId xmlns:r="http://schemas.openxmlformats.org/officeDocument/2006/relationships" id="262" r:id="Re4761185af5e47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0dab6b564e4710" /><Relationship Type="http://schemas.openxmlformats.org/officeDocument/2006/relationships/slide" Target="/ppt/slides/slide1.xml" Id="Re4c9e4e1132247cc" /><Relationship Type="http://schemas.openxmlformats.org/officeDocument/2006/relationships/slide" Target="/ppt/slides/slide2.xml" Id="Rd8268fe026fb4316" /><Relationship Type="http://schemas.openxmlformats.org/officeDocument/2006/relationships/slide" Target="/ppt/slides/slide3.xml" Id="R157af388a6384450" /><Relationship Type="http://schemas.openxmlformats.org/officeDocument/2006/relationships/slide" Target="/ppt/slides/slide4.xml" Id="R1d4ef181cf634405" /><Relationship Type="http://schemas.openxmlformats.org/officeDocument/2006/relationships/slide" Target="/ppt/slides/slide5.xml" Id="R75ce85aa12a44ee1" /><Relationship Type="http://schemas.openxmlformats.org/officeDocument/2006/relationships/slide" Target="/ppt/slides/slide6.xml" Id="Rf8cca257abf04c1f" /><Relationship Type="http://schemas.openxmlformats.org/officeDocument/2006/relationships/slide" Target="/ppt/slides/slide7.xml" Id="Re4761185af5e47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63c4e72f6946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5060431ad4114" /><Relationship Type="http://schemas.openxmlformats.org/officeDocument/2006/relationships/theme" Target="/ppt/slideMasters/theme/theme1.xml" Id="Rb6ff9c64ad5449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65060431ad41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93fe12c594e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2e0452f004b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13521e4c147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3a821f5744b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deddfa76d43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7e457c448643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c89bf9fd14f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I. ANDERSEN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I. ANDERSEN HOLDING AS ble etablert [år] og holder til i Nyborg.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136 792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535 899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2 237 091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Inge Andersen, Myrdalsvegen 42J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5130 Nyborg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928 447 235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