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6dea4692a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25d3045074205"/>
  </p:sldMasterIdLst>
  <p:sldIdLst>
    <p:sldId xmlns:r="http://schemas.openxmlformats.org/officeDocument/2006/relationships" id="256" r:id="R9f87336fd5f148af"/>
    <p:sldId xmlns:r="http://schemas.openxmlformats.org/officeDocument/2006/relationships" id="257" r:id="Re8d9c099be194118"/>
    <p:sldId xmlns:r="http://schemas.openxmlformats.org/officeDocument/2006/relationships" id="258" r:id="Rfea5b928fbb64345"/>
    <p:sldId xmlns:r="http://schemas.openxmlformats.org/officeDocument/2006/relationships" id="259" r:id="R84341c33b1ec4578"/>
    <p:sldId xmlns:r="http://schemas.openxmlformats.org/officeDocument/2006/relationships" id="260" r:id="Rb796364d45da4cca"/>
    <p:sldId xmlns:r="http://schemas.openxmlformats.org/officeDocument/2006/relationships" id="261" r:id="R317480f0caf0451a"/>
    <p:sldId xmlns:r="http://schemas.openxmlformats.org/officeDocument/2006/relationships" id="262" r:id="Rd129367a6bad4c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25d3045074205" /><Relationship Type="http://schemas.openxmlformats.org/officeDocument/2006/relationships/slide" Target="/ppt/slides/slide1.xml" Id="R9f87336fd5f148af" /><Relationship Type="http://schemas.openxmlformats.org/officeDocument/2006/relationships/slide" Target="/ppt/slides/slide2.xml" Id="Re8d9c099be194118" /><Relationship Type="http://schemas.openxmlformats.org/officeDocument/2006/relationships/slide" Target="/ppt/slides/slide3.xml" Id="Rfea5b928fbb64345" /><Relationship Type="http://schemas.openxmlformats.org/officeDocument/2006/relationships/slide" Target="/ppt/slides/slide4.xml" Id="R84341c33b1ec4578" /><Relationship Type="http://schemas.openxmlformats.org/officeDocument/2006/relationships/slide" Target="/ppt/slides/slide5.xml" Id="Rb796364d45da4cca" /><Relationship Type="http://schemas.openxmlformats.org/officeDocument/2006/relationships/slide" Target="/ppt/slides/slide6.xml" Id="R317480f0caf0451a" /><Relationship Type="http://schemas.openxmlformats.org/officeDocument/2006/relationships/slide" Target="/ppt/slides/slide7.xml" Id="Rd129367a6bad4c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112b27a6b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23fa154054266" /><Relationship Type="http://schemas.openxmlformats.org/officeDocument/2006/relationships/theme" Target="/ppt/slideMasters/theme/theme1.xml" Id="R5222847dd797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23fa15405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52051cc6d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4f0b848a2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81bb7e27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09a6e8336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652727f7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c22f3c5b844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cbc2007d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MMVINVEST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MMVINVEST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5 248 647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VÅGSÆTER MARTIN MORDAL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Martin Mordal Vågsæter, Hasløyveien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6533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928 458 075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MMVINVEST AS</a:t>
            </a:r>
          </a:p>
        </p:txBody>
      </p:sp>
    </p:spTree>
  </p:cSld>
  <p:clrMapOvr>
    <a:masterClrMapping xmlns:a="http://schemas.openxmlformats.org/drawingml/2006/main"/>
  </p:clrMapOvr>
</p:sld>
</file>