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e9addb951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2bc4f899c4dbe"/>
  </p:sldMasterIdLst>
  <p:sldIdLst>
    <p:sldId xmlns:r="http://schemas.openxmlformats.org/officeDocument/2006/relationships" id="256" r:id="Rff3220f58ade4b3f"/>
    <p:sldId xmlns:r="http://schemas.openxmlformats.org/officeDocument/2006/relationships" id="257" r:id="R55e21e51abe54679"/>
    <p:sldId xmlns:r="http://schemas.openxmlformats.org/officeDocument/2006/relationships" id="258" r:id="R14ef73a1b09b4801"/>
    <p:sldId xmlns:r="http://schemas.openxmlformats.org/officeDocument/2006/relationships" id="259" r:id="R876b12658bf941f1"/>
    <p:sldId xmlns:r="http://schemas.openxmlformats.org/officeDocument/2006/relationships" id="260" r:id="R9ca11e222dcb4297"/>
    <p:sldId xmlns:r="http://schemas.openxmlformats.org/officeDocument/2006/relationships" id="261" r:id="R0b2a2b9f98e54c42"/>
    <p:sldId xmlns:r="http://schemas.openxmlformats.org/officeDocument/2006/relationships" id="262" r:id="R0b7b3784469b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2bc4f899c4dbe" /><Relationship Type="http://schemas.openxmlformats.org/officeDocument/2006/relationships/slide" Target="/ppt/slides/slide1.xml" Id="Rff3220f58ade4b3f" /><Relationship Type="http://schemas.openxmlformats.org/officeDocument/2006/relationships/slide" Target="/ppt/slides/slide2.xml" Id="R55e21e51abe54679" /><Relationship Type="http://schemas.openxmlformats.org/officeDocument/2006/relationships/slide" Target="/ppt/slides/slide3.xml" Id="R14ef73a1b09b4801" /><Relationship Type="http://schemas.openxmlformats.org/officeDocument/2006/relationships/slide" Target="/ppt/slides/slide4.xml" Id="R876b12658bf941f1" /><Relationship Type="http://schemas.openxmlformats.org/officeDocument/2006/relationships/slide" Target="/ppt/slides/slide5.xml" Id="R9ca11e222dcb4297" /><Relationship Type="http://schemas.openxmlformats.org/officeDocument/2006/relationships/slide" Target="/ppt/slides/slide6.xml" Id="R0b2a2b9f98e54c42" /><Relationship Type="http://schemas.openxmlformats.org/officeDocument/2006/relationships/slide" Target="/ppt/slides/slide7.xml" Id="R0b7b3784469b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f611de261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d97e8e9345e2" /><Relationship Type="http://schemas.openxmlformats.org/officeDocument/2006/relationships/theme" Target="/ppt/slideMasters/theme/theme1.xml" Id="Rac2df5a7dcbc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cd97e8e93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fdae4a6c3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d11bc63d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edb822c76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6746bd051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0979f042e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eb88fa9d5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e97f3d3fd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