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413ef52097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6b82d466b424b"/>
  </p:sldMasterIdLst>
  <p:sldIdLst>
    <p:sldId xmlns:r="http://schemas.openxmlformats.org/officeDocument/2006/relationships" id="256" r:id="R86302b3212254e48"/>
    <p:sldId xmlns:r="http://schemas.openxmlformats.org/officeDocument/2006/relationships" id="257" r:id="R4632cb4521324a9f"/>
    <p:sldId xmlns:r="http://schemas.openxmlformats.org/officeDocument/2006/relationships" id="258" r:id="Rdf0c26ffda8647f3"/>
    <p:sldId xmlns:r="http://schemas.openxmlformats.org/officeDocument/2006/relationships" id="259" r:id="R509fa9c5a6054108"/>
    <p:sldId xmlns:r="http://schemas.openxmlformats.org/officeDocument/2006/relationships" id="260" r:id="R43075bd87d554f4f"/>
    <p:sldId xmlns:r="http://schemas.openxmlformats.org/officeDocument/2006/relationships" id="261" r:id="R8f1b9bd1d3584ca7"/>
    <p:sldId xmlns:r="http://schemas.openxmlformats.org/officeDocument/2006/relationships" id="262" r:id="R17efb13063af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6b82d466b424b" /><Relationship Type="http://schemas.openxmlformats.org/officeDocument/2006/relationships/slide" Target="/ppt/slides/slide1.xml" Id="R86302b3212254e48" /><Relationship Type="http://schemas.openxmlformats.org/officeDocument/2006/relationships/slide" Target="/ppt/slides/slide2.xml" Id="R4632cb4521324a9f" /><Relationship Type="http://schemas.openxmlformats.org/officeDocument/2006/relationships/slide" Target="/ppt/slides/slide3.xml" Id="Rdf0c26ffda8647f3" /><Relationship Type="http://schemas.openxmlformats.org/officeDocument/2006/relationships/slide" Target="/ppt/slides/slide4.xml" Id="R509fa9c5a6054108" /><Relationship Type="http://schemas.openxmlformats.org/officeDocument/2006/relationships/slide" Target="/ppt/slides/slide5.xml" Id="R43075bd87d554f4f" /><Relationship Type="http://schemas.openxmlformats.org/officeDocument/2006/relationships/slide" Target="/ppt/slides/slide6.xml" Id="R8f1b9bd1d3584ca7" /><Relationship Type="http://schemas.openxmlformats.org/officeDocument/2006/relationships/slide" Target="/ppt/slides/slide7.xml" Id="R17efb13063af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51ab74cd8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5ad9eca084fb1" /><Relationship Type="http://schemas.openxmlformats.org/officeDocument/2006/relationships/theme" Target="/ppt/slideMasters/theme/theme1.xml" Id="Ra585b250dc77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5ad9eca08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17aff8c7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7b9c7b87c43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8557b6fc8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dcc3177e2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f83bb1b4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0c0c84a32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45df36e9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