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5d69abb43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31bdabaa847ad"/>
  </p:sldMasterIdLst>
  <p:sldIdLst>
    <p:sldId xmlns:r="http://schemas.openxmlformats.org/officeDocument/2006/relationships" id="256" r:id="R8b10b0181c8f4699"/>
    <p:sldId xmlns:r="http://schemas.openxmlformats.org/officeDocument/2006/relationships" id="257" r:id="R5e9aae3b4b214283"/>
    <p:sldId xmlns:r="http://schemas.openxmlformats.org/officeDocument/2006/relationships" id="258" r:id="Re6bfbebcf99f42f4"/>
    <p:sldId xmlns:r="http://schemas.openxmlformats.org/officeDocument/2006/relationships" id="259" r:id="R5f56294bb4ed437f"/>
    <p:sldId xmlns:r="http://schemas.openxmlformats.org/officeDocument/2006/relationships" id="260" r:id="R48ed1d8883ae474a"/>
    <p:sldId xmlns:r="http://schemas.openxmlformats.org/officeDocument/2006/relationships" id="261" r:id="Rd76e647a9edf466c"/>
    <p:sldId xmlns:r="http://schemas.openxmlformats.org/officeDocument/2006/relationships" id="262" r:id="R265c1b6b20b64d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31bdabaa847ad" /><Relationship Type="http://schemas.openxmlformats.org/officeDocument/2006/relationships/slide" Target="/ppt/slides/slide1.xml" Id="R8b10b0181c8f4699" /><Relationship Type="http://schemas.openxmlformats.org/officeDocument/2006/relationships/slide" Target="/ppt/slides/slide2.xml" Id="R5e9aae3b4b214283" /><Relationship Type="http://schemas.openxmlformats.org/officeDocument/2006/relationships/slide" Target="/ppt/slides/slide3.xml" Id="Re6bfbebcf99f42f4" /><Relationship Type="http://schemas.openxmlformats.org/officeDocument/2006/relationships/slide" Target="/ppt/slides/slide4.xml" Id="R5f56294bb4ed437f" /><Relationship Type="http://schemas.openxmlformats.org/officeDocument/2006/relationships/slide" Target="/ppt/slides/slide5.xml" Id="R48ed1d8883ae474a" /><Relationship Type="http://schemas.openxmlformats.org/officeDocument/2006/relationships/slide" Target="/ppt/slides/slide6.xml" Id="Rd76e647a9edf466c" /><Relationship Type="http://schemas.openxmlformats.org/officeDocument/2006/relationships/slide" Target="/ppt/slides/slide7.xml" Id="R265c1b6b20b64d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a05db56fe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858ba0314dba" /><Relationship Type="http://schemas.openxmlformats.org/officeDocument/2006/relationships/theme" Target="/ppt/slideMasters/theme/theme1.xml" Id="Re554f1109cce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6858ba031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92eb68557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4c5557bed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6a14f791c45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140cef8d2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c66bdfd07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36de04db648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12e1da4c6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