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0a09a676c2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c3fe69878f4c3e"/>
  </p:sldMasterIdLst>
  <p:sldIdLst>
    <p:sldId xmlns:r="http://schemas.openxmlformats.org/officeDocument/2006/relationships" id="256" r:id="R8fdd7618b3a54b4b"/>
    <p:sldId xmlns:r="http://schemas.openxmlformats.org/officeDocument/2006/relationships" id="257" r:id="R20b38048c4354a28"/>
    <p:sldId xmlns:r="http://schemas.openxmlformats.org/officeDocument/2006/relationships" id="258" r:id="R0456014cccb54bf2"/>
    <p:sldId xmlns:r="http://schemas.openxmlformats.org/officeDocument/2006/relationships" id="259" r:id="Rc0c50e9351d34199"/>
    <p:sldId xmlns:r="http://schemas.openxmlformats.org/officeDocument/2006/relationships" id="260" r:id="Rac99c1d2ed0b4f23"/>
    <p:sldId xmlns:r="http://schemas.openxmlformats.org/officeDocument/2006/relationships" id="261" r:id="R8d2d21bb71234a37"/>
    <p:sldId xmlns:r="http://schemas.openxmlformats.org/officeDocument/2006/relationships" id="262" r:id="R48f53f395c29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3fe69878f4c3e" /><Relationship Type="http://schemas.openxmlformats.org/officeDocument/2006/relationships/slide" Target="/ppt/slides/slide1.xml" Id="R8fdd7618b3a54b4b" /><Relationship Type="http://schemas.openxmlformats.org/officeDocument/2006/relationships/slide" Target="/ppt/slides/slide2.xml" Id="R20b38048c4354a28" /><Relationship Type="http://schemas.openxmlformats.org/officeDocument/2006/relationships/slide" Target="/ppt/slides/slide3.xml" Id="R0456014cccb54bf2" /><Relationship Type="http://schemas.openxmlformats.org/officeDocument/2006/relationships/slide" Target="/ppt/slides/slide4.xml" Id="Rc0c50e9351d34199" /><Relationship Type="http://schemas.openxmlformats.org/officeDocument/2006/relationships/slide" Target="/ppt/slides/slide5.xml" Id="Rac99c1d2ed0b4f23" /><Relationship Type="http://schemas.openxmlformats.org/officeDocument/2006/relationships/slide" Target="/ppt/slides/slide6.xml" Id="R8d2d21bb71234a37" /><Relationship Type="http://schemas.openxmlformats.org/officeDocument/2006/relationships/slide" Target="/ppt/slides/slide7.xml" Id="R48f53f395c29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0b6cf8ab2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dcedf6b204ea9" /><Relationship Type="http://schemas.openxmlformats.org/officeDocument/2006/relationships/theme" Target="/ppt/slideMasters/theme/theme1.xml" Id="Rbc03312ee969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dcedf6b204e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fee13af8b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25adb6ed6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58f7f6658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81cafe68548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d95015c82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5c234c8d4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a0dcb204e49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SYSTM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GRETE BANG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8010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SYSTM AS</a:t>
            </a:r>
          </a:p>
        </p:txBody>
      </p:sp>
    </p:spTree>
  </p:cSld>
  <p:clrMapOvr>
    <a:masterClrMapping xmlns:a="http://schemas.openxmlformats.org/drawingml/2006/main"/>
  </p:clrMapOvr>
</p:sld>
</file>