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614659781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49dc0f0554874"/>
  </p:sldMasterIdLst>
  <p:sldIdLst>
    <p:sldId xmlns:r="http://schemas.openxmlformats.org/officeDocument/2006/relationships" id="256" r:id="R129a2416ac4c47a6"/>
    <p:sldId xmlns:r="http://schemas.openxmlformats.org/officeDocument/2006/relationships" id="257" r:id="R38bb774c58ee4573"/>
    <p:sldId xmlns:r="http://schemas.openxmlformats.org/officeDocument/2006/relationships" id="258" r:id="R5fadb6efe548419a"/>
    <p:sldId xmlns:r="http://schemas.openxmlformats.org/officeDocument/2006/relationships" id="259" r:id="Rb41a0b18d07345f9"/>
    <p:sldId xmlns:r="http://schemas.openxmlformats.org/officeDocument/2006/relationships" id="260" r:id="Rcefbf6444b6b41a8"/>
    <p:sldId xmlns:r="http://schemas.openxmlformats.org/officeDocument/2006/relationships" id="261" r:id="R7cefb840218042b8"/>
    <p:sldId xmlns:r="http://schemas.openxmlformats.org/officeDocument/2006/relationships" id="262" r:id="Ra359876b720140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49dc0f0554874" /><Relationship Type="http://schemas.openxmlformats.org/officeDocument/2006/relationships/slide" Target="/ppt/slides/slide1.xml" Id="R129a2416ac4c47a6" /><Relationship Type="http://schemas.openxmlformats.org/officeDocument/2006/relationships/slide" Target="/ppt/slides/slide2.xml" Id="R38bb774c58ee4573" /><Relationship Type="http://schemas.openxmlformats.org/officeDocument/2006/relationships/slide" Target="/ppt/slides/slide3.xml" Id="R5fadb6efe548419a" /><Relationship Type="http://schemas.openxmlformats.org/officeDocument/2006/relationships/slide" Target="/ppt/slides/slide4.xml" Id="Rb41a0b18d07345f9" /><Relationship Type="http://schemas.openxmlformats.org/officeDocument/2006/relationships/slide" Target="/ppt/slides/slide5.xml" Id="Rcefbf6444b6b41a8" /><Relationship Type="http://schemas.openxmlformats.org/officeDocument/2006/relationships/slide" Target="/ppt/slides/slide6.xml" Id="R7cefb840218042b8" /><Relationship Type="http://schemas.openxmlformats.org/officeDocument/2006/relationships/slide" Target="/ppt/slides/slide7.xml" Id="Ra359876b720140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6072e39eb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f21a14d2481d" /><Relationship Type="http://schemas.openxmlformats.org/officeDocument/2006/relationships/theme" Target="/ppt/slideMasters/theme/theme1.xml" Id="R8589d9a02ce0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ef21a14d248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aba19a45b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e63815a6c40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a179fb454c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f4bc8d7e3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c8be0d7e84f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c7fd783d7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846a565d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