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0d6855915e4d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e3921101d747eb"/>
  </p:sldMasterIdLst>
  <p:sldIdLst>
    <p:sldId xmlns:r="http://schemas.openxmlformats.org/officeDocument/2006/relationships" id="256" r:id="R9cdf13f226c14a26"/>
    <p:sldId xmlns:r="http://schemas.openxmlformats.org/officeDocument/2006/relationships" id="257" r:id="R73caf6dbd1c54e77"/>
    <p:sldId xmlns:r="http://schemas.openxmlformats.org/officeDocument/2006/relationships" id="258" r:id="R5010f35637b64915"/>
    <p:sldId xmlns:r="http://schemas.openxmlformats.org/officeDocument/2006/relationships" id="259" r:id="R54a7d581fbf84385"/>
    <p:sldId xmlns:r="http://schemas.openxmlformats.org/officeDocument/2006/relationships" id="260" r:id="Rd9dac30e7ab044f3"/>
    <p:sldId xmlns:r="http://schemas.openxmlformats.org/officeDocument/2006/relationships" id="261" r:id="R6928c7a1e6f24b3c"/>
    <p:sldId xmlns:r="http://schemas.openxmlformats.org/officeDocument/2006/relationships" id="262" r:id="R65960309385f48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3921101d747eb" /><Relationship Type="http://schemas.openxmlformats.org/officeDocument/2006/relationships/slide" Target="/ppt/slides/slide1.xml" Id="R9cdf13f226c14a26" /><Relationship Type="http://schemas.openxmlformats.org/officeDocument/2006/relationships/slide" Target="/ppt/slides/slide2.xml" Id="R73caf6dbd1c54e77" /><Relationship Type="http://schemas.openxmlformats.org/officeDocument/2006/relationships/slide" Target="/ppt/slides/slide3.xml" Id="R5010f35637b64915" /><Relationship Type="http://schemas.openxmlformats.org/officeDocument/2006/relationships/slide" Target="/ppt/slides/slide4.xml" Id="R54a7d581fbf84385" /><Relationship Type="http://schemas.openxmlformats.org/officeDocument/2006/relationships/slide" Target="/ppt/slides/slide5.xml" Id="Rd9dac30e7ab044f3" /><Relationship Type="http://schemas.openxmlformats.org/officeDocument/2006/relationships/slide" Target="/ppt/slides/slide6.xml" Id="R6928c7a1e6f24b3c" /><Relationship Type="http://schemas.openxmlformats.org/officeDocument/2006/relationships/slide" Target="/ppt/slides/slide7.xml" Id="R65960309385f48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b3f032ba249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5c7c17aab4906" /><Relationship Type="http://schemas.openxmlformats.org/officeDocument/2006/relationships/theme" Target="/ppt/slideMasters/theme/theme1.xml" Id="R9ead4517483046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f5c7c17aab49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9053e584145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40646e5fa42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94431d48b49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363e8863949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556fbead143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42ac067824a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943f2a70a44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WISI INVEST AS ble etablert [år] og holder til i Brusand.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886 014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2 802 465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2 802 465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FUGLESTAD WIDAR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4363 Brusand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928 578 313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