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c21bfc4b2842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520a740e5f4e6d"/>
  </p:sldMasterIdLst>
  <p:sldIdLst>
    <p:sldId xmlns:r="http://schemas.openxmlformats.org/officeDocument/2006/relationships" id="256" r:id="Rbcf254d774f54ca7"/>
    <p:sldId xmlns:r="http://schemas.openxmlformats.org/officeDocument/2006/relationships" id="257" r:id="R74661ce927e549ad"/>
    <p:sldId xmlns:r="http://schemas.openxmlformats.org/officeDocument/2006/relationships" id="258" r:id="Ra8ac7b1b339744a8"/>
    <p:sldId xmlns:r="http://schemas.openxmlformats.org/officeDocument/2006/relationships" id="259" r:id="R97057b89d1bd40e5"/>
    <p:sldId xmlns:r="http://schemas.openxmlformats.org/officeDocument/2006/relationships" id="260" r:id="Rffd32be23e22458d"/>
    <p:sldId xmlns:r="http://schemas.openxmlformats.org/officeDocument/2006/relationships" id="261" r:id="R32c76d3ab56341c5"/>
    <p:sldId xmlns:r="http://schemas.openxmlformats.org/officeDocument/2006/relationships" id="262" r:id="Re6c9b169c9e543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520a740e5f4e6d" /><Relationship Type="http://schemas.openxmlformats.org/officeDocument/2006/relationships/slide" Target="/ppt/slides/slide1.xml" Id="Rbcf254d774f54ca7" /><Relationship Type="http://schemas.openxmlformats.org/officeDocument/2006/relationships/slide" Target="/ppt/slides/slide2.xml" Id="R74661ce927e549ad" /><Relationship Type="http://schemas.openxmlformats.org/officeDocument/2006/relationships/slide" Target="/ppt/slides/slide3.xml" Id="Ra8ac7b1b339744a8" /><Relationship Type="http://schemas.openxmlformats.org/officeDocument/2006/relationships/slide" Target="/ppt/slides/slide4.xml" Id="R97057b89d1bd40e5" /><Relationship Type="http://schemas.openxmlformats.org/officeDocument/2006/relationships/slide" Target="/ppt/slides/slide5.xml" Id="Rffd32be23e22458d" /><Relationship Type="http://schemas.openxmlformats.org/officeDocument/2006/relationships/slide" Target="/ppt/slides/slide6.xml" Id="R32c76d3ab56341c5" /><Relationship Type="http://schemas.openxmlformats.org/officeDocument/2006/relationships/slide" Target="/ppt/slides/slide7.xml" Id="Re6c9b169c9e543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6e6f9a237a42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a2a5f5d1f54b84" /><Relationship Type="http://schemas.openxmlformats.org/officeDocument/2006/relationships/theme" Target="/ppt/slideMasters/theme/theme1.xml" Id="R65844d89a60744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a2a5f5d1f54b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9d9cdf7b0445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f958628b5c4de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e9bd95462d44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966cb126c047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7f9e0c4b46484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1fd6221c54499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e78ab562b34ef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MLW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MLW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MLW INVEST AS ble etablert [år] og holder til i Svelvik.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MLW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MLW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MLW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38 921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376 871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MLW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WARP MATIAS LANDÅS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MLW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Strømmveien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3060 Svelvik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928 602 249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MLW INVEST AS</a:t>
            </a:r>
          </a:p>
        </p:txBody>
      </p:sp>
    </p:spTree>
  </p:cSld>
  <p:clrMapOvr>
    <a:masterClrMapping xmlns:a="http://schemas.openxmlformats.org/drawingml/2006/main"/>
  </p:clrMapOvr>
</p:sld>
</file>