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6e2e5caf14e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10aee582f4f07"/>
  </p:sldMasterIdLst>
  <p:sldIdLst>
    <p:sldId xmlns:r="http://schemas.openxmlformats.org/officeDocument/2006/relationships" id="256" r:id="Rcc46c34beb4b4b61"/>
    <p:sldId xmlns:r="http://schemas.openxmlformats.org/officeDocument/2006/relationships" id="257" r:id="Re86f71bc314d438f"/>
    <p:sldId xmlns:r="http://schemas.openxmlformats.org/officeDocument/2006/relationships" id="258" r:id="Rc89e55fa26984abb"/>
    <p:sldId xmlns:r="http://schemas.openxmlformats.org/officeDocument/2006/relationships" id="259" r:id="R8a979e04a5954a48"/>
    <p:sldId xmlns:r="http://schemas.openxmlformats.org/officeDocument/2006/relationships" id="260" r:id="R51a2944e95cd4544"/>
    <p:sldId xmlns:r="http://schemas.openxmlformats.org/officeDocument/2006/relationships" id="261" r:id="R8c3bc5b7c2494491"/>
    <p:sldId xmlns:r="http://schemas.openxmlformats.org/officeDocument/2006/relationships" id="262" r:id="R86c6fe017587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10aee582f4f07" /><Relationship Type="http://schemas.openxmlformats.org/officeDocument/2006/relationships/slide" Target="/ppt/slides/slide1.xml" Id="Rcc46c34beb4b4b61" /><Relationship Type="http://schemas.openxmlformats.org/officeDocument/2006/relationships/slide" Target="/ppt/slides/slide2.xml" Id="Re86f71bc314d438f" /><Relationship Type="http://schemas.openxmlformats.org/officeDocument/2006/relationships/slide" Target="/ppt/slides/slide3.xml" Id="Rc89e55fa26984abb" /><Relationship Type="http://schemas.openxmlformats.org/officeDocument/2006/relationships/slide" Target="/ppt/slides/slide4.xml" Id="R8a979e04a5954a48" /><Relationship Type="http://schemas.openxmlformats.org/officeDocument/2006/relationships/slide" Target="/ppt/slides/slide5.xml" Id="R51a2944e95cd4544" /><Relationship Type="http://schemas.openxmlformats.org/officeDocument/2006/relationships/slide" Target="/ppt/slides/slide6.xml" Id="R8c3bc5b7c2494491" /><Relationship Type="http://schemas.openxmlformats.org/officeDocument/2006/relationships/slide" Target="/ppt/slides/slide7.xml" Id="R86c6fe017587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66c325f78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84906247b4ed3" /><Relationship Type="http://schemas.openxmlformats.org/officeDocument/2006/relationships/theme" Target="/ppt/slideMasters/theme/theme1.xml" Id="R46a2df4019c5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84906247b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c10aec5b2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c79a1417046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79087d82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e78c69477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fde9db5c8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b1764e6745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f5c3c72b4a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