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238e85c4854435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b2ab16529ba40f6"/>
  </p:sldMasterIdLst>
  <p:sldIdLst>
    <p:sldId xmlns:r="http://schemas.openxmlformats.org/officeDocument/2006/relationships" id="256" r:id="R511f5717b17d4cef"/>
    <p:sldId xmlns:r="http://schemas.openxmlformats.org/officeDocument/2006/relationships" id="257" r:id="Ra1b503b9010249ac"/>
    <p:sldId xmlns:r="http://schemas.openxmlformats.org/officeDocument/2006/relationships" id="258" r:id="R400b2a1a90e2471c"/>
    <p:sldId xmlns:r="http://schemas.openxmlformats.org/officeDocument/2006/relationships" id="259" r:id="Rd994091f8fed48f3"/>
    <p:sldId xmlns:r="http://schemas.openxmlformats.org/officeDocument/2006/relationships" id="260" r:id="Ra2c9c498130047f1"/>
    <p:sldId xmlns:r="http://schemas.openxmlformats.org/officeDocument/2006/relationships" id="261" r:id="R3be29c9749fc46a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b2ab16529ba40f6" /><Relationship Type="http://schemas.openxmlformats.org/officeDocument/2006/relationships/slide" Target="/ppt/slides/slide1.xml" Id="R511f5717b17d4cef" /><Relationship Type="http://schemas.openxmlformats.org/officeDocument/2006/relationships/slide" Target="/ppt/slides/slide2.xml" Id="Ra1b503b9010249ac" /><Relationship Type="http://schemas.openxmlformats.org/officeDocument/2006/relationships/slide" Target="/ppt/slides/slide3.xml" Id="R400b2a1a90e2471c" /><Relationship Type="http://schemas.openxmlformats.org/officeDocument/2006/relationships/slide" Target="/ppt/slides/slide4.xml" Id="Rd994091f8fed48f3" /><Relationship Type="http://schemas.openxmlformats.org/officeDocument/2006/relationships/slide" Target="/ppt/slides/slide5.xml" Id="Ra2c9c498130047f1" /><Relationship Type="http://schemas.openxmlformats.org/officeDocument/2006/relationships/slide" Target="/ppt/slides/slide6.xml" Id="R3be29c9749fc46a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90e3c4e93df4db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24ac07861d4cb1" /><Relationship Type="http://schemas.openxmlformats.org/officeDocument/2006/relationships/theme" Target="/ppt/slideMasters/theme/theme1.xml" Id="R4fc13bae719547b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724ac07861d4cb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f29109c8e44e0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73d677e1354a7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bda6832572426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6baab16ff44f8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b766b79e1c4d9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bb38ad22e64b1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NYHUD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NYHUD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NYHUD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NYHUD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NYHUD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NYHUD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928 628 310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NYHUD AS</a:t>
            </a:r>
          </a:p>
        </p:txBody>
      </p:sp>
    </p:spTree>
  </p:cSld>
  <p:clrMapOvr>
    <a:masterClrMapping xmlns:a="http://schemas.openxmlformats.org/drawingml/2006/main"/>
  </p:clrMapOvr>
</p:sld>
</file>