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1c66c66a1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41b96d71a4dee"/>
  </p:sldMasterIdLst>
  <p:sldIdLst>
    <p:sldId xmlns:r="http://schemas.openxmlformats.org/officeDocument/2006/relationships" id="256" r:id="R677f46967a8e4462"/>
    <p:sldId xmlns:r="http://schemas.openxmlformats.org/officeDocument/2006/relationships" id="257" r:id="R1759f79eb4a84148"/>
    <p:sldId xmlns:r="http://schemas.openxmlformats.org/officeDocument/2006/relationships" id="258" r:id="R501e3e1e630f4849"/>
    <p:sldId xmlns:r="http://schemas.openxmlformats.org/officeDocument/2006/relationships" id="259" r:id="Rca8618db5a6e4699"/>
    <p:sldId xmlns:r="http://schemas.openxmlformats.org/officeDocument/2006/relationships" id="260" r:id="R0e108e78a15046f6"/>
    <p:sldId xmlns:r="http://schemas.openxmlformats.org/officeDocument/2006/relationships" id="261" r:id="R6ec1ca7914594fa2"/>
    <p:sldId xmlns:r="http://schemas.openxmlformats.org/officeDocument/2006/relationships" id="262" r:id="R5befa9b71412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41b96d71a4dee" /><Relationship Type="http://schemas.openxmlformats.org/officeDocument/2006/relationships/slide" Target="/ppt/slides/slide1.xml" Id="R677f46967a8e4462" /><Relationship Type="http://schemas.openxmlformats.org/officeDocument/2006/relationships/slide" Target="/ppt/slides/slide2.xml" Id="R1759f79eb4a84148" /><Relationship Type="http://schemas.openxmlformats.org/officeDocument/2006/relationships/slide" Target="/ppt/slides/slide3.xml" Id="R501e3e1e630f4849" /><Relationship Type="http://schemas.openxmlformats.org/officeDocument/2006/relationships/slide" Target="/ppt/slides/slide4.xml" Id="Rca8618db5a6e4699" /><Relationship Type="http://schemas.openxmlformats.org/officeDocument/2006/relationships/slide" Target="/ppt/slides/slide5.xml" Id="R0e108e78a15046f6" /><Relationship Type="http://schemas.openxmlformats.org/officeDocument/2006/relationships/slide" Target="/ppt/slides/slide6.xml" Id="R6ec1ca7914594fa2" /><Relationship Type="http://schemas.openxmlformats.org/officeDocument/2006/relationships/slide" Target="/ppt/slides/slide7.xml" Id="R5befa9b71412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d55d61d9043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8775343d445b" /><Relationship Type="http://schemas.openxmlformats.org/officeDocument/2006/relationships/theme" Target="/ppt/slideMasters/theme/theme1.xml" Id="R01c3a2d89597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98775343d44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a35d3b4d943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cb26e6870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9ae35f090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2987a8a68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86509621240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cbdfc85e7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da653c4544d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