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fb149b710e44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a609b9a1c448ba"/>
  </p:sldMasterIdLst>
  <p:sldIdLst>
    <p:sldId xmlns:r="http://schemas.openxmlformats.org/officeDocument/2006/relationships" id="256" r:id="Re56696d14f38407d"/>
    <p:sldId xmlns:r="http://schemas.openxmlformats.org/officeDocument/2006/relationships" id="257" r:id="R57549008cb4645d0"/>
    <p:sldId xmlns:r="http://schemas.openxmlformats.org/officeDocument/2006/relationships" id="258" r:id="Rc4a288ba0f1c41e2"/>
    <p:sldId xmlns:r="http://schemas.openxmlformats.org/officeDocument/2006/relationships" id="259" r:id="R1c3eeb7e40a04f1c"/>
    <p:sldId xmlns:r="http://schemas.openxmlformats.org/officeDocument/2006/relationships" id="260" r:id="R853a1ff3c7de4053"/>
    <p:sldId xmlns:r="http://schemas.openxmlformats.org/officeDocument/2006/relationships" id="261" r:id="R2209d7ce36f249ff"/>
    <p:sldId xmlns:r="http://schemas.openxmlformats.org/officeDocument/2006/relationships" id="262" r:id="Rd2c4c946a14546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609b9a1c448ba" /><Relationship Type="http://schemas.openxmlformats.org/officeDocument/2006/relationships/slide" Target="/ppt/slides/slide1.xml" Id="Re56696d14f38407d" /><Relationship Type="http://schemas.openxmlformats.org/officeDocument/2006/relationships/slide" Target="/ppt/slides/slide2.xml" Id="R57549008cb4645d0" /><Relationship Type="http://schemas.openxmlformats.org/officeDocument/2006/relationships/slide" Target="/ppt/slides/slide3.xml" Id="Rc4a288ba0f1c41e2" /><Relationship Type="http://schemas.openxmlformats.org/officeDocument/2006/relationships/slide" Target="/ppt/slides/slide4.xml" Id="R1c3eeb7e40a04f1c" /><Relationship Type="http://schemas.openxmlformats.org/officeDocument/2006/relationships/slide" Target="/ppt/slides/slide5.xml" Id="R853a1ff3c7de4053" /><Relationship Type="http://schemas.openxmlformats.org/officeDocument/2006/relationships/slide" Target="/ppt/slides/slide6.xml" Id="R2209d7ce36f249ff" /><Relationship Type="http://schemas.openxmlformats.org/officeDocument/2006/relationships/slide" Target="/ppt/slides/slide7.xml" Id="Rd2c4c946a14546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a524e60de4c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4c49ff0914073" /><Relationship Type="http://schemas.openxmlformats.org/officeDocument/2006/relationships/theme" Target="/ppt/slideMasters/theme/theme1.xml" Id="R0f4d6b09218640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4c49ff09140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f8205bc7940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d75ca808a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27009492f49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21bafb16741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ca171353346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969cb69f244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297d1aa1140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I.K.A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I.K.A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I.K.A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I.K.A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I.K.A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I.K.A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604 815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816 493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964 139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I.K.A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AFRIYIE IRENE KINUNDA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I.K.A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Sæls vei 39D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5173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I.K.A AS</a:t>
            </a:r>
          </a:p>
        </p:txBody>
      </p:sp>
    </p:spTree>
  </p:cSld>
  <p:clrMapOvr>
    <a:masterClrMapping xmlns:a="http://schemas.openxmlformats.org/drawingml/2006/main"/>
  </p:clrMapOvr>
</p:sld>
</file>