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4b3831e40f46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c630321d824cb4"/>
  </p:sldMasterIdLst>
  <p:sldIdLst>
    <p:sldId xmlns:r="http://schemas.openxmlformats.org/officeDocument/2006/relationships" id="256" r:id="Raa480f6901794305"/>
    <p:sldId xmlns:r="http://schemas.openxmlformats.org/officeDocument/2006/relationships" id="257" r:id="R2dbe1315431f4a16"/>
    <p:sldId xmlns:r="http://schemas.openxmlformats.org/officeDocument/2006/relationships" id="258" r:id="R949b0ceb8d464df8"/>
    <p:sldId xmlns:r="http://schemas.openxmlformats.org/officeDocument/2006/relationships" id="259" r:id="R095332188ef148da"/>
    <p:sldId xmlns:r="http://schemas.openxmlformats.org/officeDocument/2006/relationships" id="260" r:id="Rcbd3a5bf764d4ab5"/>
    <p:sldId xmlns:r="http://schemas.openxmlformats.org/officeDocument/2006/relationships" id="261" r:id="R36c3c05917b84378"/>
    <p:sldId xmlns:r="http://schemas.openxmlformats.org/officeDocument/2006/relationships" id="262" r:id="R584d50d0d08e44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c630321d824cb4" /><Relationship Type="http://schemas.openxmlformats.org/officeDocument/2006/relationships/slide" Target="/ppt/slides/slide1.xml" Id="Raa480f6901794305" /><Relationship Type="http://schemas.openxmlformats.org/officeDocument/2006/relationships/slide" Target="/ppt/slides/slide2.xml" Id="R2dbe1315431f4a16" /><Relationship Type="http://schemas.openxmlformats.org/officeDocument/2006/relationships/slide" Target="/ppt/slides/slide3.xml" Id="R949b0ceb8d464df8" /><Relationship Type="http://schemas.openxmlformats.org/officeDocument/2006/relationships/slide" Target="/ppt/slides/slide4.xml" Id="R095332188ef148da" /><Relationship Type="http://schemas.openxmlformats.org/officeDocument/2006/relationships/slide" Target="/ppt/slides/slide5.xml" Id="Rcbd3a5bf764d4ab5" /><Relationship Type="http://schemas.openxmlformats.org/officeDocument/2006/relationships/slide" Target="/ppt/slides/slide6.xml" Id="R36c3c05917b84378" /><Relationship Type="http://schemas.openxmlformats.org/officeDocument/2006/relationships/slide" Target="/ppt/slides/slide7.xml" Id="R584d50d0d08e44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c4abdec1974a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6694f3d560401a" /><Relationship Type="http://schemas.openxmlformats.org/officeDocument/2006/relationships/theme" Target="/ppt/slideMasters/theme/theme1.xml" Id="Rea4ba789dd884c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6694f3d56040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58ca78086049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5e2d19264648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72f12b87f343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aa125d52bf45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52823ecb634d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507e2e53a044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14784a8fa14f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DIDAKTRONIKK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DIDAKTRONIKK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DIDAKTRONIKK AS ble etablert [år] og holder til i Vikhammer.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DIDAKTRONIKK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DIDAKTRONIKK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DIDAKTRONIKK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400 482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9 072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262 050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322 222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DIDAKTRONIKK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SCHIMPF FRITZ PHILIPP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DIDAKTRONIKK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Naustmarka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7560 Vikhammer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didaktronikk.no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928 633 608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DIDAKTRONIKK AS</a:t>
            </a:r>
          </a:p>
        </p:txBody>
      </p:sp>
    </p:spTree>
  </p:cSld>
  <p:clrMapOvr>
    <a:masterClrMapping xmlns:a="http://schemas.openxmlformats.org/drawingml/2006/main"/>
  </p:clrMapOvr>
</p:sld>
</file>