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e720c1d3ede46f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b18f2df81e048a7"/>
  </p:sldMasterIdLst>
  <p:sldIdLst>
    <p:sldId xmlns:r="http://schemas.openxmlformats.org/officeDocument/2006/relationships" id="256" r:id="R5272e0408d3e4241"/>
    <p:sldId xmlns:r="http://schemas.openxmlformats.org/officeDocument/2006/relationships" id="257" r:id="R3199eecba4994abf"/>
    <p:sldId xmlns:r="http://schemas.openxmlformats.org/officeDocument/2006/relationships" id="258" r:id="R30fd030468d8406e"/>
    <p:sldId xmlns:r="http://schemas.openxmlformats.org/officeDocument/2006/relationships" id="259" r:id="Ra9232f2059e8479f"/>
    <p:sldId xmlns:r="http://schemas.openxmlformats.org/officeDocument/2006/relationships" id="260" r:id="Rb487a19a8d1e4a4c"/>
    <p:sldId xmlns:r="http://schemas.openxmlformats.org/officeDocument/2006/relationships" id="261" r:id="R50bd6e5d96274ea7"/>
    <p:sldId xmlns:r="http://schemas.openxmlformats.org/officeDocument/2006/relationships" id="262" r:id="R888df67f14694ee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18f2df81e048a7" /><Relationship Type="http://schemas.openxmlformats.org/officeDocument/2006/relationships/slide" Target="/ppt/slides/slide1.xml" Id="R5272e0408d3e4241" /><Relationship Type="http://schemas.openxmlformats.org/officeDocument/2006/relationships/slide" Target="/ppt/slides/slide2.xml" Id="R3199eecba4994abf" /><Relationship Type="http://schemas.openxmlformats.org/officeDocument/2006/relationships/slide" Target="/ppt/slides/slide3.xml" Id="R30fd030468d8406e" /><Relationship Type="http://schemas.openxmlformats.org/officeDocument/2006/relationships/slide" Target="/ppt/slides/slide4.xml" Id="Ra9232f2059e8479f" /><Relationship Type="http://schemas.openxmlformats.org/officeDocument/2006/relationships/slide" Target="/ppt/slides/slide5.xml" Id="Rb487a19a8d1e4a4c" /><Relationship Type="http://schemas.openxmlformats.org/officeDocument/2006/relationships/slide" Target="/ppt/slides/slide6.xml" Id="R50bd6e5d96274ea7" /><Relationship Type="http://schemas.openxmlformats.org/officeDocument/2006/relationships/slide" Target="/ppt/slides/slide7.xml" Id="R888df67f14694ee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e27c6313e04d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597b916cbf4c2b" /><Relationship Type="http://schemas.openxmlformats.org/officeDocument/2006/relationships/theme" Target="/ppt/slideMasters/theme/theme1.xml" Id="R3ef2cf3c09cd435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a597b916cbf4c2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9db570a3d4423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ee69c061f74eb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6d9b8761f24ab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89c5b9fedb412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9a8a1acac74f1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b2d87c7a0a45b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06a150da79428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NYE TRH 137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TRH 137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NYE TRH 137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TRH 137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TRH 137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TRH 137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4 027 066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1 541 004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1 524 118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21 693 643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25 403 223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TRH 137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MEDIAN OFFICE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TRH 137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Amesto AccountHouse AS, Smeltedigelen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928 655 113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TRH 137 AS</a:t>
            </a:r>
          </a:p>
        </p:txBody>
      </p:sp>
    </p:spTree>
  </p:cSld>
  <p:clrMapOvr>
    <a:masterClrMapping xmlns:a="http://schemas.openxmlformats.org/drawingml/2006/main"/>
  </p:clrMapOvr>
</p:sld>
</file>