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431da1d32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2ae91554447b1"/>
  </p:sldMasterIdLst>
  <p:sldIdLst>
    <p:sldId xmlns:r="http://schemas.openxmlformats.org/officeDocument/2006/relationships" id="256" r:id="R7f3aadaeb57d4a21"/>
    <p:sldId xmlns:r="http://schemas.openxmlformats.org/officeDocument/2006/relationships" id="257" r:id="R6330f96af31c4bb7"/>
    <p:sldId xmlns:r="http://schemas.openxmlformats.org/officeDocument/2006/relationships" id="258" r:id="R16c35d77ae69480e"/>
    <p:sldId xmlns:r="http://schemas.openxmlformats.org/officeDocument/2006/relationships" id="259" r:id="R0f7330aa0d124aab"/>
    <p:sldId xmlns:r="http://schemas.openxmlformats.org/officeDocument/2006/relationships" id="260" r:id="R9c4553db7cfd4dba"/>
    <p:sldId xmlns:r="http://schemas.openxmlformats.org/officeDocument/2006/relationships" id="261" r:id="Rb3dd05cff60a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2ae91554447b1" /><Relationship Type="http://schemas.openxmlformats.org/officeDocument/2006/relationships/slide" Target="/ppt/slides/slide1.xml" Id="R7f3aadaeb57d4a21" /><Relationship Type="http://schemas.openxmlformats.org/officeDocument/2006/relationships/slide" Target="/ppt/slides/slide2.xml" Id="R6330f96af31c4bb7" /><Relationship Type="http://schemas.openxmlformats.org/officeDocument/2006/relationships/slide" Target="/ppt/slides/slide3.xml" Id="R16c35d77ae69480e" /><Relationship Type="http://schemas.openxmlformats.org/officeDocument/2006/relationships/slide" Target="/ppt/slides/slide4.xml" Id="R0f7330aa0d124aab" /><Relationship Type="http://schemas.openxmlformats.org/officeDocument/2006/relationships/slide" Target="/ppt/slides/slide5.xml" Id="R9c4553db7cfd4dba" /><Relationship Type="http://schemas.openxmlformats.org/officeDocument/2006/relationships/slide" Target="/ppt/slides/slide6.xml" Id="Rb3dd05cff60a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1313dc316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646f1f764ad5" /><Relationship Type="http://schemas.openxmlformats.org/officeDocument/2006/relationships/theme" Target="/ppt/slideMasters/theme/theme1.xml" Id="R831c2336ae91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c646f1f76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9255c6f8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1c2fdafbc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40660817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6628fbd87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a1b895ac48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fb7cb229a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