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e0af83e0a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38d2b1f5514212"/>
  </p:sldMasterIdLst>
  <p:sldIdLst>
    <p:sldId xmlns:r="http://schemas.openxmlformats.org/officeDocument/2006/relationships" id="256" r:id="R1751ad7e22f94475"/>
    <p:sldId xmlns:r="http://schemas.openxmlformats.org/officeDocument/2006/relationships" id="257" r:id="R3b1cc638792248af"/>
    <p:sldId xmlns:r="http://schemas.openxmlformats.org/officeDocument/2006/relationships" id="258" r:id="Rbe38aa77edcb475b"/>
    <p:sldId xmlns:r="http://schemas.openxmlformats.org/officeDocument/2006/relationships" id="259" r:id="R66f4dfb2b1984e77"/>
    <p:sldId xmlns:r="http://schemas.openxmlformats.org/officeDocument/2006/relationships" id="260" r:id="R3f70755516b44cff"/>
    <p:sldId xmlns:r="http://schemas.openxmlformats.org/officeDocument/2006/relationships" id="261" r:id="R26b304c0fb28496a"/>
    <p:sldId xmlns:r="http://schemas.openxmlformats.org/officeDocument/2006/relationships" id="262" r:id="Rf238ff5cd6fb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8d2b1f5514212" /><Relationship Type="http://schemas.openxmlformats.org/officeDocument/2006/relationships/slide" Target="/ppt/slides/slide1.xml" Id="R1751ad7e22f94475" /><Relationship Type="http://schemas.openxmlformats.org/officeDocument/2006/relationships/slide" Target="/ppt/slides/slide2.xml" Id="R3b1cc638792248af" /><Relationship Type="http://schemas.openxmlformats.org/officeDocument/2006/relationships/slide" Target="/ppt/slides/slide3.xml" Id="Rbe38aa77edcb475b" /><Relationship Type="http://schemas.openxmlformats.org/officeDocument/2006/relationships/slide" Target="/ppt/slides/slide4.xml" Id="R66f4dfb2b1984e77" /><Relationship Type="http://schemas.openxmlformats.org/officeDocument/2006/relationships/slide" Target="/ppt/slides/slide5.xml" Id="R3f70755516b44cff" /><Relationship Type="http://schemas.openxmlformats.org/officeDocument/2006/relationships/slide" Target="/ppt/slides/slide6.xml" Id="R26b304c0fb28496a" /><Relationship Type="http://schemas.openxmlformats.org/officeDocument/2006/relationships/slide" Target="/ppt/slides/slide7.xml" Id="Rf238ff5cd6fb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610e4c5cf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c63ed2d448b5" /><Relationship Type="http://schemas.openxmlformats.org/officeDocument/2006/relationships/theme" Target="/ppt/slideMasters/theme/theme1.xml" Id="R3e66313e5f56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8c63ed2d4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2d433dd3041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32f993f5b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774c0739e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a43cf7ee42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fee5ffef6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2e60c07ea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f177a7a66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