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22ccfc0e15434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b53416e1b44e92"/>
  </p:sldMasterIdLst>
  <p:sldIdLst>
    <p:sldId xmlns:r="http://schemas.openxmlformats.org/officeDocument/2006/relationships" id="256" r:id="R384b6b7528284ea9"/>
    <p:sldId xmlns:r="http://schemas.openxmlformats.org/officeDocument/2006/relationships" id="257" r:id="R10a6609fb93d4309"/>
    <p:sldId xmlns:r="http://schemas.openxmlformats.org/officeDocument/2006/relationships" id="258" r:id="Rb7c22a5e45b64c47"/>
    <p:sldId xmlns:r="http://schemas.openxmlformats.org/officeDocument/2006/relationships" id="259" r:id="R475623111d564ca9"/>
    <p:sldId xmlns:r="http://schemas.openxmlformats.org/officeDocument/2006/relationships" id="260" r:id="Rf5ad6c6c7e53496b"/>
    <p:sldId xmlns:r="http://schemas.openxmlformats.org/officeDocument/2006/relationships" id="261" r:id="Rd50947be49a34f3b"/>
    <p:sldId xmlns:r="http://schemas.openxmlformats.org/officeDocument/2006/relationships" id="262" r:id="Rfba32c5fc17944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b53416e1b44e92" /><Relationship Type="http://schemas.openxmlformats.org/officeDocument/2006/relationships/slide" Target="/ppt/slides/slide1.xml" Id="R384b6b7528284ea9" /><Relationship Type="http://schemas.openxmlformats.org/officeDocument/2006/relationships/slide" Target="/ppt/slides/slide2.xml" Id="R10a6609fb93d4309" /><Relationship Type="http://schemas.openxmlformats.org/officeDocument/2006/relationships/slide" Target="/ppt/slides/slide3.xml" Id="Rb7c22a5e45b64c47" /><Relationship Type="http://schemas.openxmlformats.org/officeDocument/2006/relationships/slide" Target="/ppt/slides/slide4.xml" Id="R475623111d564ca9" /><Relationship Type="http://schemas.openxmlformats.org/officeDocument/2006/relationships/slide" Target="/ppt/slides/slide5.xml" Id="Rf5ad6c6c7e53496b" /><Relationship Type="http://schemas.openxmlformats.org/officeDocument/2006/relationships/slide" Target="/ppt/slides/slide6.xml" Id="Rd50947be49a34f3b" /><Relationship Type="http://schemas.openxmlformats.org/officeDocument/2006/relationships/slide" Target="/ppt/slides/slide7.xml" Id="Rfba32c5fc17944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ea3ada901644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587741f4eb4263" /><Relationship Type="http://schemas.openxmlformats.org/officeDocument/2006/relationships/theme" Target="/ppt/slideMasters/theme/theme1.xml" Id="R66b6d6c9e88a451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587741f4eb42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6a710981d249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cc3aa150204a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0fda5da8d74a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97fddeedc146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db21842d184f7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731a981b13433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c4833e0eaf4a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ASKELADDEN &amp; CO HOLDCO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ASKELADDEN &amp; CO HOLDCO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ASKELADDEN &amp; CO HOLDCO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ASKELADDEN &amp; CO HOLDCO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ASKELADDEN &amp; CO HOLDCO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ASKELADDEN &amp; CO HOLDCO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−23 126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26 858 151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664 545 418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665 152 797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ASKELADDEN &amp; CO HOLDCO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ASKELADDEN &amp; CO MIDCO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ASKELADDEN &amp; CO HOLDCO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Parkveien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928 678 024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ASKELADDEN &amp; CO HOLDCO AS</a:t>
            </a:r>
          </a:p>
        </p:txBody>
      </p:sp>
    </p:spTree>
  </p:cSld>
  <p:clrMapOvr>
    <a:masterClrMapping xmlns:a="http://schemas.openxmlformats.org/drawingml/2006/main"/>
  </p:clrMapOvr>
</p:sld>
</file>