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57ac04c2d844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3dc2f6e8c8440c"/>
  </p:sldMasterIdLst>
  <p:sldIdLst>
    <p:sldId xmlns:r="http://schemas.openxmlformats.org/officeDocument/2006/relationships" id="256" r:id="R07d2963fb4cb4d59"/>
    <p:sldId xmlns:r="http://schemas.openxmlformats.org/officeDocument/2006/relationships" id="257" r:id="Rec1298c3f5914e05"/>
    <p:sldId xmlns:r="http://schemas.openxmlformats.org/officeDocument/2006/relationships" id="258" r:id="R371e50408b974746"/>
    <p:sldId xmlns:r="http://schemas.openxmlformats.org/officeDocument/2006/relationships" id="259" r:id="Rc81260e212014635"/>
    <p:sldId xmlns:r="http://schemas.openxmlformats.org/officeDocument/2006/relationships" id="260" r:id="Ra972e069bc244982"/>
    <p:sldId xmlns:r="http://schemas.openxmlformats.org/officeDocument/2006/relationships" id="261" r:id="R76ac2eb7e3f04807"/>
    <p:sldId xmlns:r="http://schemas.openxmlformats.org/officeDocument/2006/relationships" id="262" r:id="Rd01828fbb4b344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3dc2f6e8c8440c" /><Relationship Type="http://schemas.openxmlformats.org/officeDocument/2006/relationships/slide" Target="/ppt/slides/slide1.xml" Id="R07d2963fb4cb4d59" /><Relationship Type="http://schemas.openxmlformats.org/officeDocument/2006/relationships/slide" Target="/ppt/slides/slide2.xml" Id="Rec1298c3f5914e05" /><Relationship Type="http://schemas.openxmlformats.org/officeDocument/2006/relationships/slide" Target="/ppt/slides/slide3.xml" Id="R371e50408b974746" /><Relationship Type="http://schemas.openxmlformats.org/officeDocument/2006/relationships/slide" Target="/ppt/slides/slide4.xml" Id="Rc81260e212014635" /><Relationship Type="http://schemas.openxmlformats.org/officeDocument/2006/relationships/slide" Target="/ppt/slides/slide5.xml" Id="Ra972e069bc244982" /><Relationship Type="http://schemas.openxmlformats.org/officeDocument/2006/relationships/slide" Target="/ppt/slides/slide6.xml" Id="R76ac2eb7e3f04807" /><Relationship Type="http://schemas.openxmlformats.org/officeDocument/2006/relationships/slide" Target="/ppt/slides/slide7.xml" Id="Rd01828fbb4b344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b2a5a0711b43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a1f6757d84341" /><Relationship Type="http://schemas.openxmlformats.org/officeDocument/2006/relationships/theme" Target="/ppt/slideMasters/theme/theme1.xml" Id="Rede933bc82f741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6a1f6757d843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be14e857f40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3b9191a904c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590b7a74f4e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82d36265e44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f6c12628a45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52eac99c449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5e3dd28fb42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 MATIC SOLUTION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 MATIC 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 MATIC SOLUTION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 MATIC 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 MATIC 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 MATIC 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1 126 007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265 270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243 903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1 455 463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 MATIC 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JONASSEN RUNAR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 MATIC 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Østerøyveien 160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3237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928 693 333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 MATIC SOLUTION AS</a:t>
            </a:r>
          </a:p>
        </p:txBody>
      </p:sp>
    </p:spTree>
  </p:cSld>
  <p:clrMapOvr>
    <a:masterClrMapping xmlns:a="http://schemas.openxmlformats.org/drawingml/2006/main"/>
  </p:clrMapOvr>
</p:sld>
</file>