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e1e430a9a546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d5401559a04887"/>
  </p:sldMasterIdLst>
  <p:sldIdLst>
    <p:sldId xmlns:r="http://schemas.openxmlformats.org/officeDocument/2006/relationships" id="256" r:id="Rd3bf450263264dce"/>
    <p:sldId xmlns:r="http://schemas.openxmlformats.org/officeDocument/2006/relationships" id="257" r:id="R02ceea3052ea40bd"/>
    <p:sldId xmlns:r="http://schemas.openxmlformats.org/officeDocument/2006/relationships" id="258" r:id="R469e30a48f72420d"/>
    <p:sldId xmlns:r="http://schemas.openxmlformats.org/officeDocument/2006/relationships" id="259" r:id="Rccd9a81acb654663"/>
    <p:sldId xmlns:r="http://schemas.openxmlformats.org/officeDocument/2006/relationships" id="260" r:id="Rcd42f0b35fba4c13"/>
    <p:sldId xmlns:r="http://schemas.openxmlformats.org/officeDocument/2006/relationships" id="261" r:id="R8f3c758a076543f4"/>
    <p:sldId xmlns:r="http://schemas.openxmlformats.org/officeDocument/2006/relationships" id="262" r:id="Ra8f77b4d6de943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d5401559a04887" /><Relationship Type="http://schemas.openxmlformats.org/officeDocument/2006/relationships/slide" Target="/ppt/slides/slide1.xml" Id="Rd3bf450263264dce" /><Relationship Type="http://schemas.openxmlformats.org/officeDocument/2006/relationships/slide" Target="/ppt/slides/slide2.xml" Id="R02ceea3052ea40bd" /><Relationship Type="http://schemas.openxmlformats.org/officeDocument/2006/relationships/slide" Target="/ppt/slides/slide3.xml" Id="R469e30a48f72420d" /><Relationship Type="http://schemas.openxmlformats.org/officeDocument/2006/relationships/slide" Target="/ppt/slides/slide4.xml" Id="Rccd9a81acb654663" /><Relationship Type="http://schemas.openxmlformats.org/officeDocument/2006/relationships/slide" Target="/ppt/slides/slide5.xml" Id="Rcd42f0b35fba4c13" /><Relationship Type="http://schemas.openxmlformats.org/officeDocument/2006/relationships/slide" Target="/ppt/slides/slide6.xml" Id="R8f3c758a076543f4" /><Relationship Type="http://schemas.openxmlformats.org/officeDocument/2006/relationships/slide" Target="/ppt/slides/slide7.xml" Id="Ra8f77b4d6de943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3516d9c2b4a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ca69fcf184566" /><Relationship Type="http://schemas.openxmlformats.org/officeDocument/2006/relationships/theme" Target="/ppt/slideMasters/theme/theme1.xml" Id="R81f905afb96d43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aca69fcf1845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4d4db5d7648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50ddc921d42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7ea87539e4e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432ce7c234b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deb5de9624a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ca90be6c849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a548b3b954b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ROGER ANDERSEN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ANDERSEN INVEST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