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d3d5a636f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d3f067778649af"/>
  </p:sldMasterIdLst>
  <p:sldIdLst>
    <p:sldId xmlns:r="http://schemas.openxmlformats.org/officeDocument/2006/relationships" id="256" r:id="Recec97f4ff94457d"/>
    <p:sldId xmlns:r="http://schemas.openxmlformats.org/officeDocument/2006/relationships" id="257" r:id="R678ed92d34004641"/>
    <p:sldId xmlns:r="http://schemas.openxmlformats.org/officeDocument/2006/relationships" id="258" r:id="Ra0de2c7a8c754880"/>
    <p:sldId xmlns:r="http://schemas.openxmlformats.org/officeDocument/2006/relationships" id="259" r:id="Ra8a21725f6c345d6"/>
    <p:sldId xmlns:r="http://schemas.openxmlformats.org/officeDocument/2006/relationships" id="260" r:id="Rf12d3dcd37e64b8f"/>
    <p:sldId xmlns:r="http://schemas.openxmlformats.org/officeDocument/2006/relationships" id="261" r:id="R02f74332e48c4fa7"/>
    <p:sldId xmlns:r="http://schemas.openxmlformats.org/officeDocument/2006/relationships" id="262" r:id="R7a191a10ff54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3f067778649af" /><Relationship Type="http://schemas.openxmlformats.org/officeDocument/2006/relationships/slide" Target="/ppt/slides/slide1.xml" Id="Recec97f4ff94457d" /><Relationship Type="http://schemas.openxmlformats.org/officeDocument/2006/relationships/slide" Target="/ppt/slides/slide2.xml" Id="R678ed92d34004641" /><Relationship Type="http://schemas.openxmlformats.org/officeDocument/2006/relationships/slide" Target="/ppt/slides/slide3.xml" Id="Ra0de2c7a8c754880" /><Relationship Type="http://schemas.openxmlformats.org/officeDocument/2006/relationships/slide" Target="/ppt/slides/slide4.xml" Id="Ra8a21725f6c345d6" /><Relationship Type="http://schemas.openxmlformats.org/officeDocument/2006/relationships/slide" Target="/ppt/slides/slide5.xml" Id="Rf12d3dcd37e64b8f" /><Relationship Type="http://schemas.openxmlformats.org/officeDocument/2006/relationships/slide" Target="/ppt/slides/slide6.xml" Id="R02f74332e48c4fa7" /><Relationship Type="http://schemas.openxmlformats.org/officeDocument/2006/relationships/slide" Target="/ppt/slides/slide7.xml" Id="R7a191a10ff54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275b46769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64d5f6fc04e71" /><Relationship Type="http://schemas.openxmlformats.org/officeDocument/2006/relationships/theme" Target="/ppt/slideMasters/theme/theme1.xml" Id="R3fffeea9a18649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64d5f6fc0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d9880d13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19c99966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df15f024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a344782544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9e0812c6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4e4fc8ca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fcec1e9ea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NORSTED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NORSTED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Skogheimvegen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928 831 744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NORSTED HOLDING AS</a:t>
            </a:r>
          </a:p>
        </p:txBody>
      </p:sp>
    </p:spTree>
  </p:cSld>
  <p:clrMapOvr>
    <a:masterClrMapping xmlns:a="http://schemas.openxmlformats.org/drawingml/2006/main"/>
  </p:clrMapOvr>
</p:sld>
</file>