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926e83569a43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e2f378638b4deb"/>
  </p:sldMasterIdLst>
  <p:sldIdLst>
    <p:sldId xmlns:r="http://schemas.openxmlformats.org/officeDocument/2006/relationships" id="256" r:id="R2d45d5f68b8c4f8f"/>
    <p:sldId xmlns:r="http://schemas.openxmlformats.org/officeDocument/2006/relationships" id="257" r:id="R3a81f4b7afdf4509"/>
    <p:sldId xmlns:r="http://schemas.openxmlformats.org/officeDocument/2006/relationships" id="258" r:id="R05bf3ffdfe0a4abf"/>
    <p:sldId xmlns:r="http://schemas.openxmlformats.org/officeDocument/2006/relationships" id="259" r:id="Rb5e814c852354b0d"/>
    <p:sldId xmlns:r="http://schemas.openxmlformats.org/officeDocument/2006/relationships" id="260" r:id="Rbc202b2c78354b2c"/>
    <p:sldId xmlns:r="http://schemas.openxmlformats.org/officeDocument/2006/relationships" id="261" r:id="Rc106a3f0faa945d5"/>
    <p:sldId xmlns:r="http://schemas.openxmlformats.org/officeDocument/2006/relationships" id="262" r:id="Ra7be0e3da44c4b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e2f378638b4deb" /><Relationship Type="http://schemas.openxmlformats.org/officeDocument/2006/relationships/slide" Target="/ppt/slides/slide1.xml" Id="R2d45d5f68b8c4f8f" /><Relationship Type="http://schemas.openxmlformats.org/officeDocument/2006/relationships/slide" Target="/ppt/slides/slide2.xml" Id="R3a81f4b7afdf4509" /><Relationship Type="http://schemas.openxmlformats.org/officeDocument/2006/relationships/slide" Target="/ppt/slides/slide3.xml" Id="R05bf3ffdfe0a4abf" /><Relationship Type="http://schemas.openxmlformats.org/officeDocument/2006/relationships/slide" Target="/ppt/slides/slide4.xml" Id="Rb5e814c852354b0d" /><Relationship Type="http://schemas.openxmlformats.org/officeDocument/2006/relationships/slide" Target="/ppt/slides/slide5.xml" Id="Rbc202b2c78354b2c" /><Relationship Type="http://schemas.openxmlformats.org/officeDocument/2006/relationships/slide" Target="/ppt/slides/slide6.xml" Id="Rc106a3f0faa945d5" /><Relationship Type="http://schemas.openxmlformats.org/officeDocument/2006/relationships/slide" Target="/ppt/slides/slide7.xml" Id="Ra7be0e3da44c4b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bb97bf130946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1a61ec45a4093" /><Relationship Type="http://schemas.openxmlformats.org/officeDocument/2006/relationships/theme" Target="/ppt/slideMasters/theme/theme1.xml" Id="R6d7d080861fa44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c1a61ec45a40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381ff582348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f6ea419cf4e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f711a87354c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65b9977d845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a289368a443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2e71400c24e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ac4a3ffd943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H.F.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H.F. HOLDING AS ble etablert [år] og holder til i Haslum.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1 139 828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1 159 515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ORMSTAD FREDRIK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RANDEN HENNING BEYER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1344 Haslum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928 847 721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