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73d274a48c4f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14e52b125e481e"/>
  </p:sldMasterIdLst>
  <p:sldIdLst>
    <p:sldId xmlns:r="http://schemas.openxmlformats.org/officeDocument/2006/relationships" id="256" r:id="R4599861a8b8f4e3b"/>
    <p:sldId xmlns:r="http://schemas.openxmlformats.org/officeDocument/2006/relationships" id="257" r:id="R26744b4075584ffb"/>
    <p:sldId xmlns:r="http://schemas.openxmlformats.org/officeDocument/2006/relationships" id="258" r:id="R63be46e4b2114d0e"/>
    <p:sldId xmlns:r="http://schemas.openxmlformats.org/officeDocument/2006/relationships" id="259" r:id="R71716ef767c84202"/>
    <p:sldId xmlns:r="http://schemas.openxmlformats.org/officeDocument/2006/relationships" id="260" r:id="Rfafc8fa59d6b47fb"/>
    <p:sldId xmlns:r="http://schemas.openxmlformats.org/officeDocument/2006/relationships" id="261" r:id="R1f1d810d202a4d95"/>
    <p:sldId xmlns:r="http://schemas.openxmlformats.org/officeDocument/2006/relationships" id="262" r:id="R27168514cbef42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14e52b125e481e" /><Relationship Type="http://schemas.openxmlformats.org/officeDocument/2006/relationships/slide" Target="/ppt/slides/slide1.xml" Id="R4599861a8b8f4e3b" /><Relationship Type="http://schemas.openxmlformats.org/officeDocument/2006/relationships/slide" Target="/ppt/slides/slide2.xml" Id="R26744b4075584ffb" /><Relationship Type="http://schemas.openxmlformats.org/officeDocument/2006/relationships/slide" Target="/ppt/slides/slide3.xml" Id="R63be46e4b2114d0e" /><Relationship Type="http://schemas.openxmlformats.org/officeDocument/2006/relationships/slide" Target="/ppt/slides/slide4.xml" Id="R71716ef767c84202" /><Relationship Type="http://schemas.openxmlformats.org/officeDocument/2006/relationships/slide" Target="/ppt/slides/slide5.xml" Id="Rfafc8fa59d6b47fb" /><Relationship Type="http://schemas.openxmlformats.org/officeDocument/2006/relationships/slide" Target="/ppt/slides/slide6.xml" Id="R1f1d810d202a4d95" /><Relationship Type="http://schemas.openxmlformats.org/officeDocument/2006/relationships/slide" Target="/ppt/slides/slide7.xml" Id="R27168514cbef42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328976f2e048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fc51a9d4c4d87" /><Relationship Type="http://schemas.openxmlformats.org/officeDocument/2006/relationships/theme" Target="/ppt/slideMasters/theme/theme1.xml" Id="Re3aa47d563eb4f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4fc51a9d4c4d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80762092643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2f75808b141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9be7bcd4040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625408c6d4f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225d015a345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28fa9c68a46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ed45ec4bc46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AURNELIA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AURNELIA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AURNELIA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AURNELIA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AURNELIA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AURNELIA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1 547 579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1 547 579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AURNELIA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ODD-WILLY KLEIVEN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AURNELIA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Kirkeveien 14C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928 856 461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AURNELIA AS</a:t>
            </a:r>
          </a:p>
        </p:txBody>
      </p:sp>
    </p:spTree>
  </p:cSld>
  <p:clrMapOvr>
    <a:masterClrMapping xmlns:a="http://schemas.openxmlformats.org/drawingml/2006/main"/>
  </p:clrMapOvr>
</p:sld>
</file>