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89c0956f2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97e26e5c0f4bb9"/>
  </p:sldMasterIdLst>
  <p:sldIdLst>
    <p:sldId xmlns:r="http://schemas.openxmlformats.org/officeDocument/2006/relationships" id="256" r:id="R46a6692ba8254840"/>
    <p:sldId xmlns:r="http://schemas.openxmlformats.org/officeDocument/2006/relationships" id="257" r:id="R2c549b49d1034b84"/>
    <p:sldId xmlns:r="http://schemas.openxmlformats.org/officeDocument/2006/relationships" id="258" r:id="R9f7f6e1aae0d4f52"/>
    <p:sldId xmlns:r="http://schemas.openxmlformats.org/officeDocument/2006/relationships" id="259" r:id="R13cfc43b10ac4a0b"/>
    <p:sldId xmlns:r="http://schemas.openxmlformats.org/officeDocument/2006/relationships" id="260" r:id="R345b01c0450b4c56"/>
    <p:sldId xmlns:r="http://schemas.openxmlformats.org/officeDocument/2006/relationships" id="261" r:id="R720ca02feb5d425e"/>
    <p:sldId xmlns:r="http://schemas.openxmlformats.org/officeDocument/2006/relationships" id="262" r:id="Rc02b0b438a2446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7e26e5c0f4bb9" /><Relationship Type="http://schemas.openxmlformats.org/officeDocument/2006/relationships/slide" Target="/ppt/slides/slide1.xml" Id="R46a6692ba8254840" /><Relationship Type="http://schemas.openxmlformats.org/officeDocument/2006/relationships/slide" Target="/ppt/slides/slide2.xml" Id="R2c549b49d1034b84" /><Relationship Type="http://schemas.openxmlformats.org/officeDocument/2006/relationships/slide" Target="/ppt/slides/slide3.xml" Id="R9f7f6e1aae0d4f52" /><Relationship Type="http://schemas.openxmlformats.org/officeDocument/2006/relationships/slide" Target="/ppt/slides/slide4.xml" Id="R13cfc43b10ac4a0b" /><Relationship Type="http://schemas.openxmlformats.org/officeDocument/2006/relationships/slide" Target="/ppt/slides/slide5.xml" Id="R345b01c0450b4c56" /><Relationship Type="http://schemas.openxmlformats.org/officeDocument/2006/relationships/slide" Target="/ppt/slides/slide6.xml" Id="R720ca02feb5d425e" /><Relationship Type="http://schemas.openxmlformats.org/officeDocument/2006/relationships/slide" Target="/ppt/slides/slide7.xml" Id="Rc02b0b438a2446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2ebf7df80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4c859bd834d84" /><Relationship Type="http://schemas.openxmlformats.org/officeDocument/2006/relationships/theme" Target="/ppt/slideMasters/theme/theme1.xml" Id="R7a40c2111307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4c859bd83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e817d385d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55c682934c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871a3d69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65264fbb4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fbc4dfa5744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cfaa000394b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c79309c67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