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0032c1f93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f05ee9ca64f37"/>
  </p:sldMasterIdLst>
  <p:sldIdLst>
    <p:sldId xmlns:r="http://schemas.openxmlformats.org/officeDocument/2006/relationships" id="256" r:id="R52d88ee210074b19"/>
    <p:sldId xmlns:r="http://schemas.openxmlformats.org/officeDocument/2006/relationships" id="257" r:id="Rcfcb128a78ec45f5"/>
    <p:sldId xmlns:r="http://schemas.openxmlformats.org/officeDocument/2006/relationships" id="258" r:id="R321717b3d80944b6"/>
    <p:sldId xmlns:r="http://schemas.openxmlformats.org/officeDocument/2006/relationships" id="259" r:id="R8481c44a43324226"/>
    <p:sldId xmlns:r="http://schemas.openxmlformats.org/officeDocument/2006/relationships" id="260" r:id="R652e62ff6db04905"/>
    <p:sldId xmlns:r="http://schemas.openxmlformats.org/officeDocument/2006/relationships" id="261" r:id="Rcb03efe70a5d4fb3"/>
    <p:sldId xmlns:r="http://schemas.openxmlformats.org/officeDocument/2006/relationships" id="262" r:id="R7829247988b2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f05ee9ca64f37" /><Relationship Type="http://schemas.openxmlformats.org/officeDocument/2006/relationships/slide" Target="/ppt/slides/slide1.xml" Id="R52d88ee210074b19" /><Relationship Type="http://schemas.openxmlformats.org/officeDocument/2006/relationships/slide" Target="/ppt/slides/slide2.xml" Id="Rcfcb128a78ec45f5" /><Relationship Type="http://schemas.openxmlformats.org/officeDocument/2006/relationships/slide" Target="/ppt/slides/slide3.xml" Id="R321717b3d80944b6" /><Relationship Type="http://schemas.openxmlformats.org/officeDocument/2006/relationships/slide" Target="/ppt/slides/slide4.xml" Id="R8481c44a43324226" /><Relationship Type="http://schemas.openxmlformats.org/officeDocument/2006/relationships/slide" Target="/ppt/slides/slide5.xml" Id="R652e62ff6db04905" /><Relationship Type="http://schemas.openxmlformats.org/officeDocument/2006/relationships/slide" Target="/ppt/slides/slide6.xml" Id="Rcb03efe70a5d4fb3" /><Relationship Type="http://schemas.openxmlformats.org/officeDocument/2006/relationships/slide" Target="/ppt/slides/slide7.xml" Id="R7829247988b2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4cbad6112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26cfe1a924cee" /><Relationship Type="http://schemas.openxmlformats.org/officeDocument/2006/relationships/theme" Target="/ppt/slideMasters/theme/theme1.xml" Id="Raba1b6b114b6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26cfe1a92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308ed2bcf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4782da13a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a1b44d1b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eb4bfa943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a5ba5999f40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77a9ebf7c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b891075c4d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LAUSGARDA HONNINGFABRIKK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LAUSGARDA HONNINGFABRIKK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HOLSTAD HAAVARD HAKTOR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NERLI HANS OLAV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Haavard Haktor Holstad, Steinsrudgutua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928 866 521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LAUSGARDA HONNINGFABRIKK AS</a:t>
            </a:r>
          </a:p>
        </p:txBody>
      </p:sp>
    </p:spTree>
  </p:cSld>
  <p:clrMapOvr>
    <a:masterClrMapping xmlns:a="http://schemas.openxmlformats.org/drawingml/2006/main"/>
  </p:clrMapOvr>
</p:sld>
</file>