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ec5990b9944f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bf1793f3534232"/>
  </p:sldMasterIdLst>
  <p:sldIdLst>
    <p:sldId xmlns:r="http://schemas.openxmlformats.org/officeDocument/2006/relationships" id="256" r:id="R436fc7742973426b"/>
    <p:sldId xmlns:r="http://schemas.openxmlformats.org/officeDocument/2006/relationships" id="257" r:id="R110162fa87404d46"/>
    <p:sldId xmlns:r="http://schemas.openxmlformats.org/officeDocument/2006/relationships" id="258" r:id="R91ecfc6ba8f841a3"/>
    <p:sldId xmlns:r="http://schemas.openxmlformats.org/officeDocument/2006/relationships" id="259" r:id="R35196a1a7c08442f"/>
    <p:sldId xmlns:r="http://schemas.openxmlformats.org/officeDocument/2006/relationships" id="260" r:id="R9f489c3fbc5f444f"/>
    <p:sldId xmlns:r="http://schemas.openxmlformats.org/officeDocument/2006/relationships" id="261" r:id="R441d19a3427247cd"/>
    <p:sldId xmlns:r="http://schemas.openxmlformats.org/officeDocument/2006/relationships" id="262" r:id="R1edd5d27ab8042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bf1793f3534232" /><Relationship Type="http://schemas.openxmlformats.org/officeDocument/2006/relationships/slide" Target="/ppt/slides/slide1.xml" Id="R436fc7742973426b" /><Relationship Type="http://schemas.openxmlformats.org/officeDocument/2006/relationships/slide" Target="/ppt/slides/slide2.xml" Id="R110162fa87404d46" /><Relationship Type="http://schemas.openxmlformats.org/officeDocument/2006/relationships/slide" Target="/ppt/slides/slide3.xml" Id="R91ecfc6ba8f841a3" /><Relationship Type="http://schemas.openxmlformats.org/officeDocument/2006/relationships/slide" Target="/ppt/slides/slide4.xml" Id="R35196a1a7c08442f" /><Relationship Type="http://schemas.openxmlformats.org/officeDocument/2006/relationships/slide" Target="/ppt/slides/slide5.xml" Id="R9f489c3fbc5f444f" /><Relationship Type="http://schemas.openxmlformats.org/officeDocument/2006/relationships/slide" Target="/ppt/slides/slide6.xml" Id="R441d19a3427247cd" /><Relationship Type="http://schemas.openxmlformats.org/officeDocument/2006/relationships/slide" Target="/ppt/slides/slide7.xml" Id="R1edd5d27ab8042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c18560a1234f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614fb233d4b50" /><Relationship Type="http://schemas.openxmlformats.org/officeDocument/2006/relationships/theme" Target="/ppt/slideMasters/theme/theme1.xml" Id="R586beb7cc42c4c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3614fb233d4b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d1873152345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96254516d40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76efc4b4d40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15879cbe64f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170c4030742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c200c51bb48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1ee5aa27545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SALUBRITAS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SALUBRITAS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−1 077 091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549 225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890 586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ASLAUG KLEIBERG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BJARTE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928 877 949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