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bc84814056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f3ca8de6c44db"/>
  </p:sldMasterIdLst>
  <p:sldIdLst>
    <p:sldId xmlns:r="http://schemas.openxmlformats.org/officeDocument/2006/relationships" id="256" r:id="Re0df9cc4ae2d41e6"/>
    <p:sldId xmlns:r="http://schemas.openxmlformats.org/officeDocument/2006/relationships" id="257" r:id="R7acbb468d6234817"/>
    <p:sldId xmlns:r="http://schemas.openxmlformats.org/officeDocument/2006/relationships" id="258" r:id="R7efaa27494124669"/>
    <p:sldId xmlns:r="http://schemas.openxmlformats.org/officeDocument/2006/relationships" id="259" r:id="R30d17a45316d4450"/>
    <p:sldId xmlns:r="http://schemas.openxmlformats.org/officeDocument/2006/relationships" id="260" r:id="Re87d3f5bf55e496c"/>
    <p:sldId xmlns:r="http://schemas.openxmlformats.org/officeDocument/2006/relationships" id="261" r:id="R2d1d962a866048e3"/>
    <p:sldId xmlns:r="http://schemas.openxmlformats.org/officeDocument/2006/relationships" id="262" r:id="R233ce0afdade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f3ca8de6c44db" /><Relationship Type="http://schemas.openxmlformats.org/officeDocument/2006/relationships/slide" Target="/ppt/slides/slide1.xml" Id="Re0df9cc4ae2d41e6" /><Relationship Type="http://schemas.openxmlformats.org/officeDocument/2006/relationships/slide" Target="/ppt/slides/slide2.xml" Id="R7acbb468d6234817" /><Relationship Type="http://schemas.openxmlformats.org/officeDocument/2006/relationships/slide" Target="/ppt/slides/slide3.xml" Id="R7efaa27494124669" /><Relationship Type="http://schemas.openxmlformats.org/officeDocument/2006/relationships/slide" Target="/ppt/slides/slide4.xml" Id="R30d17a45316d4450" /><Relationship Type="http://schemas.openxmlformats.org/officeDocument/2006/relationships/slide" Target="/ppt/slides/slide5.xml" Id="Re87d3f5bf55e496c" /><Relationship Type="http://schemas.openxmlformats.org/officeDocument/2006/relationships/slide" Target="/ppt/slides/slide6.xml" Id="R2d1d962a866048e3" /><Relationship Type="http://schemas.openxmlformats.org/officeDocument/2006/relationships/slide" Target="/ppt/slides/slide7.xml" Id="R233ce0afdade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9c510fb19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2f4fc6f344183" /><Relationship Type="http://schemas.openxmlformats.org/officeDocument/2006/relationships/theme" Target="/ppt/slideMasters/theme/theme1.xml" Id="Rf2bfd003e7d8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2f4fc6f3441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6aa3f442848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81ea4264a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80d66e21d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44edf40e8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7cba81b594a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1317e8b79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b383816449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