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b6661df9d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435e8e9c54a3e"/>
  </p:sldMasterIdLst>
  <p:sldIdLst>
    <p:sldId xmlns:r="http://schemas.openxmlformats.org/officeDocument/2006/relationships" id="256" r:id="R1e5cea963deb446f"/>
    <p:sldId xmlns:r="http://schemas.openxmlformats.org/officeDocument/2006/relationships" id="257" r:id="R8e461b0dfbf94dae"/>
    <p:sldId xmlns:r="http://schemas.openxmlformats.org/officeDocument/2006/relationships" id="258" r:id="R90d68e6d31ff4adc"/>
    <p:sldId xmlns:r="http://schemas.openxmlformats.org/officeDocument/2006/relationships" id="259" r:id="Raa4bbcb493a4434c"/>
    <p:sldId xmlns:r="http://schemas.openxmlformats.org/officeDocument/2006/relationships" id="260" r:id="R764871dd2f434802"/>
    <p:sldId xmlns:r="http://schemas.openxmlformats.org/officeDocument/2006/relationships" id="261" r:id="Rde75d412bb624218"/>
    <p:sldId xmlns:r="http://schemas.openxmlformats.org/officeDocument/2006/relationships" id="262" r:id="R5eb00466ad5d42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435e8e9c54a3e" /><Relationship Type="http://schemas.openxmlformats.org/officeDocument/2006/relationships/slide" Target="/ppt/slides/slide1.xml" Id="R1e5cea963deb446f" /><Relationship Type="http://schemas.openxmlformats.org/officeDocument/2006/relationships/slide" Target="/ppt/slides/slide2.xml" Id="R8e461b0dfbf94dae" /><Relationship Type="http://schemas.openxmlformats.org/officeDocument/2006/relationships/slide" Target="/ppt/slides/slide3.xml" Id="R90d68e6d31ff4adc" /><Relationship Type="http://schemas.openxmlformats.org/officeDocument/2006/relationships/slide" Target="/ppt/slides/slide4.xml" Id="Raa4bbcb493a4434c" /><Relationship Type="http://schemas.openxmlformats.org/officeDocument/2006/relationships/slide" Target="/ppt/slides/slide5.xml" Id="R764871dd2f434802" /><Relationship Type="http://schemas.openxmlformats.org/officeDocument/2006/relationships/slide" Target="/ppt/slides/slide6.xml" Id="Rde75d412bb624218" /><Relationship Type="http://schemas.openxmlformats.org/officeDocument/2006/relationships/slide" Target="/ppt/slides/slide7.xml" Id="R5eb00466ad5d42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0dc15a6d7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88c8703b141a7" /><Relationship Type="http://schemas.openxmlformats.org/officeDocument/2006/relationships/theme" Target="/ppt/slideMasters/theme/theme1.xml" Id="Rb968e27a5e67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f88c8703b141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eab11242047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e7fa2ab4246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7ee02f6254c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46ea1e7841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d30c261874d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98fa5063b42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6a29d4b61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INNSIKT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INNSIKT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−232 227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42 221 866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49 046 866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AETERNUM CAPITAL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Aeternum Capital, Parkveien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928 989 739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INNSIKT TOPCO AS</a:t>
            </a:r>
          </a:p>
        </p:txBody>
      </p:sp>
    </p:spTree>
  </p:cSld>
  <p:clrMapOvr>
    <a:masterClrMapping xmlns:a="http://schemas.openxmlformats.org/drawingml/2006/main"/>
  </p:clrMapOvr>
</p:sld>
</file>