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abab74529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1f6aa419d4cdd"/>
  </p:sldMasterIdLst>
  <p:sldIdLst>
    <p:sldId xmlns:r="http://schemas.openxmlformats.org/officeDocument/2006/relationships" id="256" r:id="Rad3874a3c971437f"/>
    <p:sldId xmlns:r="http://schemas.openxmlformats.org/officeDocument/2006/relationships" id="257" r:id="R7ecc961c7c034a87"/>
    <p:sldId xmlns:r="http://schemas.openxmlformats.org/officeDocument/2006/relationships" id="258" r:id="Rcf627f052bf34575"/>
    <p:sldId xmlns:r="http://schemas.openxmlformats.org/officeDocument/2006/relationships" id="259" r:id="Ref2df7707cc743a9"/>
    <p:sldId xmlns:r="http://schemas.openxmlformats.org/officeDocument/2006/relationships" id="260" r:id="R51c5d872f6ca4605"/>
    <p:sldId xmlns:r="http://schemas.openxmlformats.org/officeDocument/2006/relationships" id="261" r:id="R271decb384654513"/>
    <p:sldId xmlns:r="http://schemas.openxmlformats.org/officeDocument/2006/relationships" id="262" r:id="R60cf57ad5636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1f6aa419d4cdd" /><Relationship Type="http://schemas.openxmlformats.org/officeDocument/2006/relationships/slide" Target="/ppt/slides/slide1.xml" Id="Rad3874a3c971437f" /><Relationship Type="http://schemas.openxmlformats.org/officeDocument/2006/relationships/slide" Target="/ppt/slides/slide2.xml" Id="R7ecc961c7c034a87" /><Relationship Type="http://schemas.openxmlformats.org/officeDocument/2006/relationships/slide" Target="/ppt/slides/slide3.xml" Id="Rcf627f052bf34575" /><Relationship Type="http://schemas.openxmlformats.org/officeDocument/2006/relationships/slide" Target="/ppt/slides/slide4.xml" Id="Ref2df7707cc743a9" /><Relationship Type="http://schemas.openxmlformats.org/officeDocument/2006/relationships/slide" Target="/ppt/slides/slide5.xml" Id="R51c5d872f6ca4605" /><Relationship Type="http://schemas.openxmlformats.org/officeDocument/2006/relationships/slide" Target="/ppt/slides/slide6.xml" Id="R271decb384654513" /><Relationship Type="http://schemas.openxmlformats.org/officeDocument/2006/relationships/slide" Target="/ppt/slides/slide7.xml" Id="R60cf57ad5636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8093238e3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ef4ef0c3c4420" /><Relationship Type="http://schemas.openxmlformats.org/officeDocument/2006/relationships/theme" Target="/ppt/slideMasters/theme/theme1.xml" Id="R46380b831ed7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ef4ef0c3c44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4b52d0bff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eea1546da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33a9eb5cd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10de4699e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fdcfd325944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c0921c41340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eb39be585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DAHLING HOLDING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HOLDING 3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