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c9d5b6dd0b45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48f52f19a419a"/>
  </p:sldMasterIdLst>
  <p:sldIdLst>
    <p:sldId xmlns:r="http://schemas.openxmlformats.org/officeDocument/2006/relationships" id="256" r:id="R8199520dc85746dc"/>
    <p:sldId xmlns:r="http://schemas.openxmlformats.org/officeDocument/2006/relationships" id="257" r:id="Rcf5552c4c8f64454"/>
    <p:sldId xmlns:r="http://schemas.openxmlformats.org/officeDocument/2006/relationships" id="258" r:id="Ra1372cdad1ba4302"/>
    <p:sldId xmlns:r="http://schemas.openxmlformats.org/officeDocument/2006/relationships" id="259" r:id="R1f84769ae5c7424d"/>
    <p:sldId xmlns:r="http://schemas.openxmlformats.org/officeDocument/2006/relationships" id="260" r:id="Rdea3b46f0d1f4949"/>
    <p:sldId xmlns:r="http://schemas.openxmlformats.org/officeDocument/2006/relationships" id="261" r:id="R46703207c7a34ff3"/>
    <p:sldId xmlns:r="http://schemas.openxmlformats.org/officeDocument/2006/relationships" id="262" r:id="R30d71a3806cf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48f52f19a419a" /><Relationship Type="http://schemas.openxmlformats.org/officeDocument/2006/relationships/slide" Target="/ppt/slides/slide1.xml" Id="R8199520dc85746dc" /><Relationship Type="http://schemas.openxmlformats.org/officeDocument/2006/relationships/slide" Target="/ppt/slides/slide2.xml" Id="Rcf5552c4c8f64454" /><Relationship Type="http://schemas.openxmlformats.org/officeDocument/2006/relationships/slide" Target="/ppt/slides/slide3.xml" Id="Ra1372cdad1ba4302" /><Relationship Type="http://schemas.openxmlformats.org/officeDocument/2006/relationships/slide" Target="/ppt/slides/slide4.xml" Id="R1f84769ae5c7424d" /><Relationship Type="http://schemas.openxmlformats.org/officeDocument/2006/relationships/slide" Target="/ppt/slides/slide5.xml" Id="Rdea3b46f0d1f4949" /><Relationship Type="http://schemas.openxmlformats.org/officeDocument/2006/relationships/slide" Target="/ppt/slides/slide6.xml" Id="R46703207c7a34ff3" /><Relationship Type="http://schemas.openxmlformats.org/officeDocument/2006/relationships/slide" Target="/ppt/slides/slide7.xml" Id="R30d71a3806cf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1a6965175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0e89ceb6456b" /><Relationship Type="http://schemas.openxmlformats.org/officeDocument/2006/relationships/theme" Target="/ppt/slideMasters/theme/theme1.xml" Id="R0a20a091441c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80e89ceb645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29d62dfc7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7905c375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74216fb1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73930420c44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2a1f0ad72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4e1386732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77160a913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