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6ef06f79df4e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b958c717b453d"/>
  </p:sldMasterIdLst>
  <p:sldIdLst>
    <p:sldId xmlns:r="http://schemas.openxmlformats.org/officeDocument/2006/relationships" id="256" r:id="Re7add07d932d4327"/>
    <p:sldId xmlns:r="http://schemas.openxmlformats.org/officeDocument/2006/relationships" id="257" r:id="R6023c6b0a4b34d3d"/>
    <p:sldId xmlns:r="http://schemas.openxmlformats.org/officeDocument/2006/relationships" id="258" r:id="Rbe340fe34de94bf7"/>
    <p:sldId xmlns:r="http://schemas.openxmlformats.org/officeDocument/2006/relationships" id="259" r:id="R665e7f892e964e91"/>
    <p:sldId xmlns:r="http://schemas.openxmlformats.org/officeDocument/2006/relationships" id="260" r:id="Refcbe5bdeb454912"/>
    <p:sldId xmlns:r="http://schemas.openxmlformats.org/officeDocument/2006/relationships" id="261" r:id="R5af1b41d924540b6"/>
    <p:sldId xmlns:r="http://schemas.openxmlformats.org/officeDocument/2006/relationships" id="262" r:id="R470df42cd531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b958c717b453d" /><Relationship Type="http://schemas.openxmlformats.org/officeDocument/2006/relationships/slide" Target="/ppt/slides/slide1.xml" Id="Re7add07d932d4327" /><Relationship Type="http://schemas.openxmlformats.org/officeDocument/2006/relationships/slide" Target="/ppt/slides/slide2.xml" Id="R6023c6b0a4b34d3d" /><Relationship Type="http://schemas.openxmlformats.org/officeDocument/2006/relationships/slide" Target="/ppt/slides/slide3.xml" Id="Rbe340fe34de94bf7" /><Relationship Type="http://schemas.openxmlformats.org/officeDocument/2006/relationships/slide" Target="/ppt/slides/slide4.xml" Id="R665e7f892e964e91" /><Relationship Type="http://schemas.openxmlformats.org/officeDocument/2006/relationships/slide" Target="/ppt/slides/slide5.xml" Id="Refcbe5bdeb454912" /><Relationship Type="http://schemas.openxmlformats.org/officeDocument/2006/relationships/slide" Target="/ppt/slides/slide6.xml" Id="R5af1b41d924540b6" /><Relationship Type="http://schemas.openxmlformats.org/officeDocument/2006/relationships/slide" Target="/ppt/slides/slide7.xml" Id="R470df42cd531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9db25dc9645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c1ff1d3a74ce5" /><Relationship Type="http://schemas.openxmlformats.org/officeDocument/2006/relationships/theme" Target="/ppt/slideMasters/theme/theme1.xml" Id="Ra8375b96848942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c1ff1d3a74c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92d26103a4f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ef77f8257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a736489a549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ca61be0f4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688113d0f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2c188b08540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31115719c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EES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389 565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927 805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STUMLIEN ESPEN ENGLUND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Englund Stumlien, Nordsetervegen 490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929 009 495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EES HOLDING AS</a:t>
            </a:r>
          </a:p>
        </p:txBody>
      </p:sp>
    </p:spTree>
  </p:cSld>
  <p:clrMapOvr>
    <a:masterClrMapping xmlns:a="http://schemas.openxmlformats.org/drawingml/2006/main"/>
  </p:clrMapOvr>
</p:sld>
</file>