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4630bc9e9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43f91130e4457"/>
  </p:sldMasterIdLst>
  <p:sldIdLst>
    <p:sldId xmlns:r="http://schemas.openxmlformats.org/officeDocument/2006/relationships" id="256" r:id="R79ab80a344ad46e2"/>
    <p:sldId xmlns:r="http://schemas.openxmlformats.org/officeDocument/2006/relationships" id="257" r:id="R3d5641fae05f45d5"/>
    <p:sldId xmlns:r="http://schemas.openxmlformats.org/officeDocument/2006/relationships" id="258" r:id="Rc50ddd3705804f67"/>
    <p:sldId xmlns:r="http://schemas.openxmlformats.org/officeDocument/2006/relationships" id="259" r:id="Ra11cbaa2ce324f44"/>
    <p:sldId xmlns:r="http://schemas.openxmlformats.org/officeDocument/2006/relationships" id="260" r:id="R72fe8a5bd6674126"/>
    <p:sldId xmlns:r="http://schemas.openxmlformats.org/officeDocument/2006/relationships" id="261" r:id="Rd056112c170d4125"/>
    <p:sldId xmlns:r="http://schemas.openxmlformats.org/officeDocument/2006/relationships" id="262" r:id="Ra2a5e1e318a44a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43f91130e4457" /><Relationship Type="http://schemas.openxmlformats.org/officeDocument/2006/relationships/slide" Target="/ppt/slides/slide1.xml" Id="R79ab80a344ad46e2" /><Relationship Type="http://schemas.openxmlformats.org/officeDocument/2006/relationships/slide" Target="/ppt/slides/slide2.xml" Id="R3d5641fae05f45d5" /><Relationship Type="http://schemas.openxmlformats.org/officeDocument/2006/relationships/slide" Target="/ppt/slides/slide3.xml" Id="Rc50ddd3705804f67" /><Relationship Type="http://schemas.openxmlformats.org/officeDocument/2006/relationships/slide" Target="/ppt/slides/slide4.xml" Id="Ra11cbaa2ce324f44" /><Relationship Type="http://schemas.openxmlformats.org/officeDocument/2006/relationships/slide" Target="/ppt/slides/slide5.xml" Id="R72fe8a5bd6674126" /><Relationship Type="http://schemas.openxmlformats.org/officeDocument/2006/relationships/slide" Target="/ppt/slides/slide6.xml" Id="Rd056112c170d4125" /><Relationship Type="http://schemas.openxmlformats.org/officeDocument/2006/relationships/slide" Target="/ppt/slides/slide7.xml" Id="Ra2a5e1e318a44a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c9ef02061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3d41d2a94397" /><Relationship Type="http://schemas.openxmlformats.org/officeDocument/2006/relationships/theme" Target="/ppt/slideMasters/theme/theme1.xml" Id="R299ab714e04c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b3d41d2a943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ccfad1121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cdf8de1b3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fbeebe232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e7e2cd103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174330ee4b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cc3eab6d8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0992b3356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